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8_DFE77C3D.xml" ContentType="application/vnd.ms-powerpoint.comment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4_39164CA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9" r:id="rId4"/>
    <p:sldId id="258" r:id="rId5"/>
    <p:sldId id="261" r:id="rId6"/>
    <p:sldId id="262" r:id="rId7"/>
    <p:sldId id="266" r:id="rId8"/>
    <p:sldId id="263" r:id="rId9"/>
    <p:sldId id="267" r:id="rId10"/>
    <p:sldId id="264" r:id="rId11"/>
    <p:sldId id="265" r:id="rId12"/>
    <p:sldId id="270" r:id="rId13"/>
    <p:sldId id="268" r:id="rId14"/>
    <p:sldId id="278" r:id="rId15"/>
    <p:sldId id="271" r:id="rId16"/>
    <p:sldId id="259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60" r:id="rId25"/>
  </p:sldIdLst>
  <p:sldSz cx="12192000" cy="6858000"/>
  <p:notesSz cx="6858000" cy="9144000"/>
  <p:defaultTextStyle>
    <a:defPPr>
      <a:defRPr lang="fr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D5F77E-FECB-A8C6-9791-36B83E30E90E}" name="Schweitzer, Amy" initials="SA" userId="S::amy.schweitzer@udc.edu::c6745c96-bba4-4e89-8c5b-4db51829ece0" providerId="AD"/>
  <p188:author id="{35A1707F-BCFB-75A6-035D-7FD413F2B75E}" name="Bastin, Celia" initials="BC" userId="S::celia.bastin@udc.edu::7506a3ca-6b88-4bc3-a4ac-e37b8fc67d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91C"/>
    <a:srgbClr val="7900FF"/>
    <a:srgbClr val="3C7EC2"/>
    <a:srgbClr val="7032A0"/>
    <a:srgbClr val="A37EFF"/>
    <a:srgbClr val="5E4894"/>
    <a:srgbClr val="EBD0C2"/>
    <a:srgbClr val="74B743"/>
    <a:srgbClr val="D61B22"/>
    <a:srgbClr val="F0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7EF84-200B-7949-9C70-81810263E9BC}" v="18" dt="2024-11-21T22:00:37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/>
    <p:restoredTop sz="94719"/>
  </p:normalViewPr>
  <p:slideViewPr>
    <p:cSldViewPr snapToGrid="0">
      <p:cViewPr varScale="1">
        <p:scale>
          <a:sx n="99" d="100"/>
          <a:sy n="99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n, Celia" userId="S::celia.bastin@udc.edu::7506a3ca-6b88-4bc3-a4ac-e37b8fc67dd9" providerId="AD" clId="Web-{5AB16813-CB30-9C81-FDBD-56948AC72D49}"/>
    <pc:docChg chg="modSld">
      <pc:chgData name="Bastin, Celia" userId="S::celia.bastin@udc.edu::7506a3ca-6b88-4bc3-a4ac-e37b8fc67dd9" providerId="AD" clId="Web-{5AB16813-CB30-9C81-FDBD-56948AC72D49}" dt="2024-11-19T17:25:08.714" v="10" actId="20577"/>
      <pc:docMkLst>
        <pc:docMk/>
      </pc:docMkLst>
      <pc:sldChg chg="modSp">
        <pc:chgData name="Bastin, Celia" userId="S::celia.bastin@udc.edu::7506a3ca-6b88-4bc3-a4ac-e37b8fc67dd9" providerId="AD" clId="Web-{5AB16813-CB30-9C81-FDBD-56948AC72D49}" dt="2024-11-19T17:25:08.714" v="10" actId="20577"/>
        <pc:sldMkLst>
          <pc:docMk/>
          <pc:sldMk cId="3362392870" sldId="256"/>
        </pc:sldMkLst>
        <pc:spChg chg="mod">
          <ac:chgData name="Bastin, Celia" userId="S::celia.bastin@udc.edu::7506a3ca-6b88-4bc3-a4ac-e37b8fc67dd9" providerId="AD" clId="Web-{5AB16813-CB30-9C81-FDBD-56948AC72D49}" dt="2024-11-19T17:25:08.714" v="10" actId="20577"/>
          <ac:spMkLst>
            <pc:docMk/>
            <pc:sldMk cId="3362392870" sldId="256"/>
            <ac:spMk id="2" creationId="{2530116D-A245-A6CD-989B-463EB7E0EF96}"/>
          </ac:spMkLst>
        </pc:spChg>
      </pc:sldChg>
    </pc:docChg>
  </pc:docChgLst>
  <pc:docChgLst>
    <pc:chgData name="Schweitzer, Amy" userId="S::amy.schweitzer@udc.edu::c6745c96-bba4-4e89-8c5b-4db51829ece0" providerId="AD" clId="Web-{835F7456-7A42-F8DF-9430-60D507AA86CF}"/>
    <pc:docChg chg="mod">
      <pc:chgData name="Schweitzer, Amy" userId="S::amy.schweitzer@udc.edu::c6745c96-bba4-4e89-8c5b-4db51829ece0" providerId="AD" clId="Web-{835F7456-7A42-F8DF-9430-60D507AA86CF}" dt="2024-11-18T22:20:36.506" v="0"/>
      <pc:docMkLst>
        <pc:docMk/>
      </pc:docMkLst>
    </pc:docChg>
  </pc:docChgLst>
  <pc:docChgLst>
    <pc:chgData name="Bastin, Celia" userId="7506a3ca-6b88-4bc3-a4ac-e37b8fc67dd9" providerId="ADAL" clId="{55D7EF84-200B-7949-9C70-81810263E9BC}"/>
    <pc:docChg chg="undo custSel addSld delSld modSld sldOrd">
      <pc:chgData name="Bastin, Celia" userId="7506a3ca-6b88-4bc3-a4ac-e37b8fc67dd9" providerId="ADAL" clId="{55D7EF84-200B-7949-9C70-81810263E9BC}" dt="2024-11-21T22:00:47.263" v="3646" actId="26606"/>
      <pc:docMkLst>
        <pc:docMk/>
      </pc:docMkLst>
      <pc:sldChg chg="modSp mod">
        <pc:chgData name="Bastin, Celia" userId="7506a3ca-6b88-4bc3-a4ac-e37b8fc67dd9" providerId="ADAL" clId="{55D7EF84-200B-7949-9C70-81810263E9BC}" dt="2024-11-21T15:51:03.568" v="3245" actId="20577"/>
        <pc:sldMkLst>
          <pc:docMk/>
          <pc:sldMk cId="4180499338" sldId="257"/>
        </pc:sldMkLst>
        <pc:spChg chg="mod">
          <ac:chgData name="Bastin, Celia" userId="7506a3ca-6b88-4bc3-a4ac-e37b8fc67dd9" providerId="ADAL" clId="{55D7EF84-200B-7949-9C70-81810263E9BC}" dt="2024-11-21T15:51:03.568" v="3245" actId="20577"/>
          <ac:spMkLst>
            <pc:docMk/>
            <pc:sldMk cId="4180499338" sldId="257"/>
            <ac:spMk id="3" creationId="{30D2D3DE-65F1-CF2E-BA6A-3459A19323D7}"/>
          </ac:spMkLst>
        </pc:spChg>
      </pc:sldChg>
      <pc:sldChg chg="modSp mod">
        <pc:chgData name="Bastin, Celia" userId="7506a3ca-6b88-4bc3-a4ac-e37b8fc67dd9" providerId="ADAL" clId="{55D7EF84-200B-7949-9C70-81810263E9BC}" dt="2024-11-18T03:34:41.983" v="92" actId="5793"/>
        <pc:sldMkLst>
          <pc:docMk/>
          <pc:sldMk cId="2345631781" sldId="258"/>
        </pc:sldMkLst>
        <pc:spChg chg="mod">
          <ac:chgData name="Bastin, Celia" userId="7506a3ca-6b88-4bc3-a4ac-e37b8fc67dd9" providerId="ADAL" clId="{55D7EF84-200B-7949-9C70-81810263E9BC}" dt="2024-11-18T03:34:41.983" v="92" actId="5793"/>
          <ac:spMkLst>
            <pc:docMk/>
            <pc:sldMk cId="2345631781" sldId="258"/>
            <ac:spMk id="3" creationId="{2583BF3E-8ACD-DA9F-143D-8A98D36674A3}"/>
          </ac:spMkLst>
        </pc:spChg>
      </pc:sldChg>
      <pc:sldChg chg="addSp delSp modSp mod">
        <pc:chgData name="Bastin, Celia" userId="7506a3ca-6b88-4bc3-a4ac-e37b8fc67dd9" providerId="ADAL" clId="{55D7EF84-200B-7949-9C70-81810263E9BC}" dt="2024-11-18T16:57:37.806" v="1149" actId="1076"/>
        <pc:sldMkLst>
          <pc:docMk/>
          <pc:sldMk cId="4117980002" sldId="259"/>
        </pc:sldMkLst>
        <pc:spChg chg="del">
          <ac:chgData name="Bastin, Celia" userId="7506a3ca-6b88-4bc3-a4ac-e37b8fc67dd9" providerId="ADAL" clId="{55D7EF84-200B-7949-9C70-81810263E9BC}" dt="2024-11-18T16:57:19.772" v="1145" actId="931"/>
          <ac:spMkLst>
            <pc:docMk/>
            <pc:sldMk cId="4117980002" sldId="259"/>
            <ac:spMk id="3" creationId="{19F40E99-98B4-2AE9-D768-91D9A753AC77}"/>
          </ac:spMkLst>
        </pc:spChg>
        <pc:picChg chg="add mod">
          <ac:chgData name="Bastin, Celia" userId="7506a3ca-6b88-4bc3-a4ac-e37b8fc67dd9" providerId="ADAL" clId="{55D7EF84-200B-7949-9C70-81810263E9BC}" dt="2024-11-18T16:57:37.806" v="1149" actId="1076"/>
          <ac:picMkLst>
            <pc:docMk/>
            <pc:sldMk cId="4117980002" sldId="259"/>
            <ac:picMk id="5" creationId="{ABE0E8E8-FCE9-3B16-8BF0-C5DCD76593C7}"/>
          </ac:picMkLst>
        </pc:picChg>
      </pc:sldChg>
      <pc:sldChg chg="modSp mod">
        <pc:chgData name="Bastin, Celia" userId="7506a3ca-6b88-4bc3-a4ac-e37b8fc67dd9" providerId="ADAL" clId="{55D7EF84-200B-7949-9C70-81810263E9BC}" dt="2024-11-18T19:27:04.807" v="3060" actId="20577"/>
        <pc:sldMkLst>
          <pc:docMk/>
          <pc:sldMk cId="732009856" sldId="260"/>
        </pc:sldMkLst>
        <pc:spChg chg="mod">
          <ac:chgData name="Bastin, Celia" userId="7506a3ca-6b88-4bc3-a4ac-e37b8fc67dd9" providerId="ADAL" clId="{55D7EF84-200B-7949-9C70-81810263E9BC}" dt="2024-11-18T03:56:32.867" v="929" actId="5793"/>
          <ac:spMkLst>
            <pc:docMk/>
            <pc:sldMk cId="732009856" sldId="260"/>
            <ac:spMk id="2" creationId="{C6BD0030-62E3-539F-1BF7-C3E6FB09F6BE}"/>
          </ac:spMkLst>
        </pc:spChg>
        <pc:spChg chg="mod">
          <ac:chgData name="Bastin, Celia" userId="7506a3ca-6b88-4bc3-a4ac-e37b8fc67dd9" providerId="ADAL" clId="{55D7EF84-200B-7949-9C70-81810263E9BC}" dt="2024-11-18T19:27:04.807" v="3060" actId="20577"/>
          <ac:spMkLst>
            <pc:docMk/>
            <pc:sldMk cId="732009856" sldId="260"/>
            <ac:spMk id="3" creationId="{01DA941D-41C6-910B-03E7-A002AC08ABA7}"/>
          </ac:spMkLst>
        </pc:spChg>
      </pc:sldChg>
      <pc:sldChg chg="modSp new mod">
        <pc:chgData name="Bastin, Celia" userId="7506a3ca-6b88-4bc3-a4ac-e37b8fc67dd9" providerId="ADAL" clId="{55D7EF84-200B-7949-9C70-81810263E9BC}" dt="2024-11-18T03:39:04.652" v="364"/>
        <pc:sldMkLst>
          <pc:docMk/>
          <pc:sldMk cId="719638738" sldId="261"/>
        </pc:sldMkLst>
        <pc:spChg chg="mod">
          <ac:chgData name="Bastin, Celia" userId="7506a3ca-6b88-4bc3-a4ac-e37b8fc67dd9" providerId="ADAL" clId="{55D7EF84-200B-7949-9C70-81810263E9BC}" dt="2024-11-18T03:39:04.652" v="364"/>
          <ac:spMkLst>
            <pc:docMk/>
            <pc:sldMk cId="719638738" sldId="261"/>
            <ac:spMk id="2" creationId="{FD9C4B1B-4CDD-96EA-A2C0-A988EE08016E}"/>
          </ac:spMkLst>
        </pc:spChg>
        <pc:spChg chg="mod">
          <ac:chgData name="Bastin, Celia" userId="7506a3ca-6b88-4bc3-a4ac-e37b8fc67dd9" providerId="ADAL" clId="{55D7EF84-200B-7949-9C70-81810263E9BC}" dt="2024-11-18T03:38:20.496" v="362" actId="20577"/>
          <ac:spMkLst>
            <pc:docMk/>
            <pc:sldMk cId="719638738" sldId="261"/>
            <ac:spMk id="3" creationId="{EAE19898-F08A-F4C9-D198-822471E98AC6}"/>
          </ac:spMkLst>
        </pc:spChg>
      </pc:sldChg>
      <pc:sldChg chg="addSp delSp modSp new mod">
        <pc:chgData name="Bastin, Celia" userId="7506a3ca-6b88-4bc3-a4ac-e37b8fc67dd9" providerId="ADAL" clId="{55D7EF84-200B-7949-9C70-81810263E9BC}" dt="2024-11-21T16:11:19.816" v="3305" actId="20577"/>
        <pc:sldMkLst>
          <pc:docMk/>
          <pc:sldMk cId="2022830913" sldId="262"/>
        </pc:sldMkLst>
        <pc:spChg chg="mod">
          <ac:chgData name="Bastin, Celia" userId="7506a3ca-6b88-4bc3-a4ac-e37b8fc67dd9" providerId="ADAL" clId="{55D7EF84-200B-7949-9C70-81810263E9BC}" dt="2024-11-18T03:39:06.969" v="365"/>
          <ac:spMkLst>
            <pc:docMk/>
            <pc:sldMk cId="2022830913" sldId="262"/>
            <ac:spMk id="2" creationId="{D0BDCBDB-DCBC-3CC3-853D-9BC00282C216}"/>
          </ac:spMkLst>
        </pc:spChg>
        <pc:spChg chg="del mod">
          <ac:chgData name="Bastin, Celia" userId="7506a3ca-6b88-4bc3-a4ac-e37b8fc67dd9" providerId="ADAL" clId="{55D7EF84-200B-7949-9C70-81810263E9BC}" dt="2024-11-18T03:39:19.280" v="367" actId="3680"/>
          <ac:spMkLst>
            <pc:docMk/>
            <pc:sldMk cId="2022830913" sldId="262"/>
            <ac:spMk id="3" creationId="{9B0CFB6D-240F-EEA0-3659-E52576E35ADF}"/>
          </ac:spMkLst>
        </pc:spChg>
        <pc:graphicFrameChg chg="add mod ord modGraphic">
          <ac:chgData name="Bastin, Celia" userId="7506a3ca-6b88-4bc3-a4ac-e37b8fc67dd9" providerId="ADAL" clId="{55D7EF84-200B-7949-9C70-81810263E9BC}" dt="2024-11-21T16:11:19.816" v="3305" actId="20577"/>
          <ac:graphicFrameMkLst>
            <pc:docMk/>
            <pc:sldMk cId="2022830913" sldId="262"/>
            <ac:graphicFrameMk id="4" creationId="{1F4BB0EB-8656-231B-1BAA-48C9AEE79C40}"/>
          </ac:graphicFrameMkLst>
        </pc:graphicFrameChg>
      </pc:sldChg>
      <pc:sldChg chg="modSp add mod">
        <pc:chgData name="Bastin, Celia" userId="7506a3ca-6b88-4bc3-a4ac-e37b8fc67dd9" providerId="ADAL" clId="{55D7EF84-200B-7949-9C70-81810263E9BC}" dt="2024-11-18T03:48:23.479" v="729" actId="20577"/>
        <pc:sldMkLst>
          <pc:docMk/>
          <pc:sldMk cId="1414975912" sldId="263"/>
        </pc:sldMkLst>
        <pc:graphicFrameChg chg="modGraphic">
          <ac:chgData name="Bastin, Celia" userId="7506a3ca-6b88-4bc3-a4ac-e37b8fc67dd9" providerId="ADAL" clId="{55D7EF84-200B-7949-9C70-81810263E9BC}" dt="2024-11-18T03:48:23.479" v="729" actId="20577"/>
          <ac:graphicFrameMkLst>
            <pc:docMk/>
            <pc:sldMk cId="1414975912" sldId="263"/>
            <ac:graphicFrameMk id="4" creationId="{1F4BB0EB-8656-231B-1BAA-48C9AEE79C40}"/>
          </ac:graphicFrameMkLst>
        </pc:graphicFrameChg>
      </pc:sldChg>
      <pc:sldChg chg="modSp add mod modCm modNotesTx">
        <pc:chgData name="Bastin, Celia" userId="7506a3ca-6b88-4bc3-a4ac-e37b8fc67dd9" providerId="ADAL" clId="{55D7EF84-200B-7949-9C70-81810263E9BC}" dt="2024-11-21T16:16:37.922" v="3547" actId="5793"/>
        <pc:sldMkLst>
          <pc:docMk/>
          <pc:sldMk cId="3756489789" sldId="264"/>
        </pc:sldMkLst>
        <pc:graphicFrameChg chg="modGraphic">
          <ac:chgData name="Bastin, Celia" userId="7506a3ca-6b88-4bc3-a4ac-e37b8fc67dd9" providerId="ADAL" clId="{55D7EF84-200B-7949-9C70-81810263E9BC}" dt="2024-11-21T16:16:37.922" v="3547" actId="5793"/>
          <ac:graphicFrameMkLst>
            <pc:docMk/>
            <pc:sldMk cId="3756489789" sldId="264"/>
            <ac:graphicFrameMk id="4" creationId="{1F4BB0EB-8656-231B-1BAA-48C9AEE79C4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stin, Celia" userId="7506a3ca-6b88-4bc3-a4ac-e37b8fc67dd9" providerId="ADAL" clId="{55D7EF84-200B-7949-9C70-81810263E9BC}" dt="2024-11-21T14:08:40.273" v="3078" actId="20577"/>
              <pc2:cmMkLst xmlns:pc2="http://schemas.microsoft.com/office/powerpoint/2019/9/main/command">
                <pc:docMk/>
                <pc:sldMk cId="3756489789" sldId="264"/>
                <pc2:cmMk id="{1A944515-E143-49D5-80D4-FA87FB42195A}"/>
              </pc2:cmMkLst>
            </pc226:cmChg>
          </p:ext>
        </pc:extLst>
      </pc:sldChg>
      <pc:sldChg chg="addSp delSp modSp new mod modNotesTx">
        <pc:chgData name="Bastin, Celia" userId="7506a3ca-6b88-4bc3-a4ac-e37b8fc67dd9" providerId="ADAL" clId="{55D7EF84-200B-7949-9C70-81810263E9BC}" dt="2024-11-21T16:18:59.026" v="3634" actId="20577"/>
        <pc:sldMkLst>
          <pc:docMk/>
          <pc:sldMk cId="1079583270" sldId="265"/>
        </pc:sldMkLst>
        <pc:spChg chg="mod">
          <ac:chgData name="Bastin, Celia" userId="7506a3ca-6b88-4bc3-a4ac-e37b8fc67dd9" providerId="ADAL" clId="{55D7EF84-200B-7949-9C70-81810263E9BC}" dt="2024-11-18T03:57:11.002" v="936"/>
          <ac:spMkLst>
            <pc:docMk/>
            <pc:sldMk cId="1079583270" sldId="265"/>
            <ac:spMk id="2" creationId="{6AC67895-5C6F-AC3C-8F27-D46F9D0A86C0}"/>
          </ac:spMkLst>
        </pc:spChg>
        <pc:spChg chg="del">
          <ac:chgData name="Bastin, Celia" userId="7506a3ca-6b88-4bc3-a4ac-e37b8fc67dd9" providerId="ADAL" clId="{55D7EF84-200B-7949-9C70-81810263E9BC}" dt="2024-11-18T03:58:51.684" v="937" actId="931"/>
          <ac:spMkLst>
            <pc:docMk/>
            <pc:sldMk cId="1079583270" sldId="265"/>
            <ac:spMk id="3" creationId="{0D46E9D5-FDA5-5A22-8380-E58695EA4393}"/>
          </ac:spMkLst>
        </pc:spChg>
        <pc:picChg chg="add mod">
          <ac:chgData name="Bastin, Celia" userId="7506a3ca-6b88-4bc3-a4ac-e37b8fc67dd9" providerId="ADAL" clId="{55D7EF84-200B-7949-9C70-81810263E9BC}" dt="2024-11-18T04:06:38.447" v="1144" actId="14100"/>
          <ac:picMkLst>
            <pc:docMk/>
            <pc:sldMk cId="1079583270" sldId="265"/>
            <ac:picMk id="5" creationId="{F6A2B1F2-5C55-9D82-BD40-410EB36A099E}"/>
          </ac:picMkLst>
        </pc:picChg>
        <pc:inkChg chg="add">
          <ac:chgData name="Bastin, Celia" userId="7506a3ca-6b88-4bc3-a4ac-e37b8fc67dd9" providerId="ADAL" clId="{55D7EF84-200B-7949-9C70-81810263E9BC}" dt="2024-11-21T16:18:10.691" v="3548" actId="9405"/>
          <ac:inkMkLst>
            <pc:docMk/>
            <pc:sldMk cId="1079583270" sldId="265"/>
            <ac:inkMk id="3" creationId="{EE89844A-26CE-64EF-3D88-C44ABFF6170F}"/>
          </ac:inkMkLst>
        </pc:inkChg>
        <pc:inkChg chg="add">
          <ac:chgData name="Bastin, Celia" userId="7506a3ca-6b88-4bc3-a4ac-e37b8fc67dd9" providerId="ADAL" clId="{55D7EF84-200B-7949-9C70-81810263E9BC}" dt="2024-11-21T16:18:14.578" v="3549" actId="9405"/>
          <ac:inkMkLst>
            <pc:docMk/>
            <pc:sldMk cId="1079583270" sldId="265"/>
            <ac:inkMk id="4" creationId="{A3227A00-FD19-4E98-469B-0D82E98D0B3E}"/>
          </ac:inkMkLst>
        </pc:inkChg>
        <pc:inkChg chg="add">
          <ac:chgData name="Bastin, Celia" userId="7506a3ca-6b88-4bc3-a4ac-e37b8fc67dd9" providerId="ADAL" clId="{55D7EF84-200B-7949-9C70-81810263E9BC}" dt="2024-11-21T16:18:27.775" v="3550" actId="9405"/>
          <ac:inkMkLst>
            <pc:docMk/>
            <pc:sldMk cId="1079583270" sldId="265"/>
            <ac:inkMk id="6" creationId="{BD27F692-C5FC-0D33-0F9D-B7120302373A}"/>
          </ac:inkMkLst>
        </pc:inkChg>
      </pc:sldChg>
      <pc:sldChg chg="modSp new mod ord">
        <pc:chgData name="Bastin, Celia" userId="7506a3ca-6b88-4bc3-a4ac-e37b8fc67dd9" providerId="ADAL" clId="{55D7EF84-200B-7949-9C70-81810263E9BC}" dt="2024-11-18T04:01:46.026" v="1039" actId="20577"/>
        <pc:sldMkLst>
          <pc:docMk/>
          <pc:sldMk cId="1210463114" sldId="266"/>
        </pc:sldMkLst>
        <pc:spChg chg="mod">
          <ac:chgData name="Bastin, Celia" userId="7506a3ca-6b88-4bc3-a4ac-e37b8fc67dd9" providerId="ADAL" clId="{55D7EF84-200B-7949-9C70-81810263E9BC}" dt="2024-11-18T04:00:57.016" v="946"/>
          <ac:spMkLst>
            <pc:docMk/>
            <pc:sldMk cId="1210463114" sldId="266"/>
            <ac:spMk id="2" creationId="{36E3FC6E-0BBC-DDA9-0AB5-993850C4138D}"/>
          </ac:spMkLst>
        </pc:spChg>
        <pc:spChg chg="mod">
          <ac:chgData name="Bastin, Celia" userId="7506a3ca-6b88-4bc3-a4ac-e37b8fc67dd9" providerId="ADAL" clId="{55D7EF84-200B-7949-9C70-81810263E9BC}" dt="2024-11-18T04:01:46.026" v="1039" actId="20577"/>
          <ac:spMkLst>
            <pc:docMk/>
            <pc:sldMk cId="1210463114" sldId="266"/>
            <ac:spMk id="3" creationId="{A8E89C03-AB2D-667A-E400-4B3CBA4C3592}"/>
          </ac:spMkLst>
        </pc:spChg>
      </pc:sldChg>
      <pc:sldChg chg="modSp new mod">
        <pc:chgData name="Bastin, Celia" userId="7506a3ca-6b88-4bc3-a4ac-e37b8fc67dd9" providerId="ADAL" clId="{55D7EF84-200B-7949-9C70-81810263E9BC}" dt="2024-11-18T04:03:34.680" v="1143" actId="20577"/>
        <pc:sldMkLst>
          <pc:docMk/>
          <pc:sldMk cId="346923023" sldId="267"/>
        </pc:sldMkLst>
        <pc:spChg chg="mod">
          <ac:chgData name="Bastin, Celia" userId="7506a3ca-6b88-4bc3-a4ac-e37b8fc67dd9" providerId="ADAL" clId="{55D7EF84-200B-7949-9C70-81810263E9BC}" dt="2024-11-18T04:02:11.827" v="1041"/>
          <ac:spMkLst>
            <pc:docMk/>
            <pc:sldMk cId="346923023" sldId="267"/>
            <ac:spMk id="2" creationId="{56F60413-E469-B905-B46F-9B941B1C1A84}"/>
          </ac:spMkLst>
        </pc:spChg>
        <pc:spChg chg="mod">
          <ac:chgData name="Bastin, Celia" userId="7506a3ca-6b88-4bc3-a4ac-e37b8fc67dd9" providerId="ADAL" clId="{55D7EF84-200B-7949-9C70-81810263E9BC}" dt="2024-11-18T04:03:34.680" v="1143" actId="20577"/>
          <ac:spMkLst>
            <pc:docMk/>
            <pc:sldMk cId="346923023" sldId="267"/>
            <ac:spMk id="3" creationId="{02C1568F-0C68-04BF-B970-D23EE197770C}"/>
          </ac:spMkLst>
        </pc:spChg>
      </pc:sldChg>
      <pc:sldChg chg="modSp new mod ord">
        <pc:chgData name="Bastin, Celia" userId="7506a3ca-6b88-4bc3-a4ac-e37b8fc67dd9" providerId="ADAL" clId="{55D7EF84-200B-7949-9C70-81810263E9BC}" dt="2024-11-18T19:22:57.179" v="2487" actId="20577"/>
        <pc:sldMkLst>
          <pc:docMk/>
          <pc:sldMk cId="510453425" sldId="268"/>
        </pc:sldMkLst>
        <pc:spChg chg="mod">
          <ac:chgData name="Bastin, Celia" userId="7506a3ca-6b88-4bc3-a4ac-e37b8fc67dd9" providerId="ADAL" clId="{55D7EF84-200B-7949-9C70-81810263E9BC}" dt="2024-11-18T19:22:57.179" v="2487" actId="20577"/>
          <ac:spMkLst>
            <pc:docMk/>
            <pc:sldMk cId="510453425" sldId="268"/>
            <ac:spMk id="2" creationId="{C4F0D60B-D79B-1689-7469-E794547E65CF}"/>
          </ac:spMkLst>
        </pc:spChg>
        <pc:spChg chg="mod">
          <ac:chgData name="Bastin, Celia" userId="7506a3ca-6b88-4bc3-a4ac-e37b8fc67dd9" providerId="ADAL" clId="{55D7EF84-200B-7949-9C70-81810263E9BC}" dt="2024-11-18T19:22:19.053" v="2473" actId="20577"/>
          <ac:spMkLst>
            <pc:docMk/>
            <pc:sldMk cId="510453425" sldId="268"/>
            <ac:spMk id="3" creationId="{FC1D24C0-FF99-C878-123E-ACEA529F9F3B}"/>
          </ac:spMkLst>
        </pc:spChg>
      </pc:sldChg>
      <pc:sldChg chg="modSp new mod">
        <pc:chgData name="Bastin, Celia" userId="7506a3ca-6b88-4bc3-a4ac-e37b8fc67dd9" providerId="ADAL" clId="{55D7EF84-200B-7949-9C70-81810263E9BC}" dt="2024-11-18T16:59:38.397" v="1294" actId="13926"/>
        <pc:sldMkLst>
          <pc:docMk/>
          <pc:sldMk cId="1745236015" sldId="269"/>
        </pc:sldMkLst>
        <pc:spChg chg="mod">
          <ac:chgData name="Bastin, Celia" userId="7506a3ca-6b88-4bc3-a4ac-e37b8fc67dd9" providerId="ADAL" clId="{55D7EF84-200B-7949-9C70-81810263E9BC}" dt="2024-11-18T16:58:54.634" v="1171"/>
          <ac:spMkLst>
            <pc:docMk/>
            <pc:sldMk cId="1745236015" sldId="269"/>
            <ac:spMk id="2" creationId="{C0BB1C9D-A64B-6504-4587-3AF17E47C15E}"/>
          </ac:spMkLst>
        </pc:spChg>
        <pc:spChg chg="mod">
          <ac:chgData name="Bastin, Celia" userId="7506a3ca-6b88-4bc3-a4ac-e37b8fc67dd9" providerId="ADAL" clId="{55D7EF84-200B-7949-9C70-81810263E9BC}" dt="2024-11-18T16:59:38.397" v="1294" actId="13926"/>
          <ac:spMkLst>
            <pc:docMk/>
            <pc:sldMk cId="1745236015" sldId="269"/>
            <ac:spMk id="3" creationId="{F80F1023-BC40-6064-BF3C-2B9A526F4D3A}"/>
          </ac:spMkLst>
        </pc:spChg>
      </pc:sldChg>
      <pc:sldChg chg="modSp new mod chgLayout">
        <pc:chgData name="Bastin, Celia" userId="7506a3ca-6b88-4bc3-a4ac-e37b8fc67dd9" providerId="ADAL" clId="{55D7EF84-200B-7949-9C70-81810263E9BC}" dt="2024-11-18T17:02:59.114" v="1381" actId="700"/>
        <pc:sldMkLst>
          <pc:docMk/>
          <pc:sldMk cId="578349455" sldId="270"/>
        </pc:sldMkLst>
        <pc:spChg chg="mod ord">
          <ac:chgData name="Bastin, Celia" userId="7506a3ca-6b88-4bc3-a4ac-e37b8fc67dd9" providerId="ADAL" clId="{55D7EF84-200B-7949-9C70-81810263E9BC}" dt="2024-11-18T17:02:59.114" v="1381" actId="700"/>
          <ac:spMkLst>
            <pc:docMk/>
            <pc:sldMk cId="578349455" sldId="270"/>
            <ac:spMk id="2" creationId="{EDB1D3E3-98CF-143C-D235-8E65A1205C5F}"/>
          </ac:spMkLst>
        </pc:spChg>
        <pc:spChg chg="mod ord">
          <ac:chgData name="Bastin, Celia" userId="7506a3ca-6b88-4bc3-a4ac-e37b8fc67dd9" providerId="ADAL" clId="{55D7EF84-200B-7949-9C70-81810263E9BC}" dt="2024-11-18T17:02:59.114" v="1381" actId="700"/>
          <ac:spMkLst>
            <pc:docMk/>
            <pc:sldMk cId="578349455" sldId="270"/>
            <ac:spMk id="3" creationId="{58959ED6-CAE5-6BE4-A33A-A8E099788634}"/>
          </ac:spMkLst>
        </pc:spChg>
      </pc:sldChg>
      <pc:sldChg chg="modSp new mod">
        <pc:chgData name="Bastin, Celia" userId="7506a3ca-6b88-4bc3-a4ac-e37b8fc67dd9" providerId="ADAL" clId="{55D7EF84-200B-7949-9C70-81810263E9BC}" dt="2024-11-18T18:46:22.958" v="2257" actId="13926"/>
        <pc:sldMkLst>
          <pc:docMk/>
          <pc:sldMk cId="3631157780" sldId="271"/>
        </pc:sldMkLst>
        <pc:spChg chg="mod">
          <ac:chgData name="Bastin, Celia" userId="7506a3ca-6b88-4bc3-a4ac-e37b8fc67dd9" providerId="ADAL" clId="{55D7EF84-200B-7949-9C70-81810263E9BC}" dt="2024-11-18T17:03:12.359" v="1383"/>
          <ac:spMkLst>
            <pc:docMk/>
            <pc:sldMk cId="3631157780" sldId="271"/>
            <ac:spMk id="2" creationId="{ABB1302A-1A30-8C4D-D4C4-C197830970DD}"/>
          </ac:spMkLst>
        </pc:spChg>
        <pc:spChg chg="mod">
          <ac:chgData name="Bastin, Celia" userId="7506a3ca-6b88-4bc3-a4ac-e37b8fc67dd9" providerId="ADAL" clId="{55D7EF84-200B-7949-9C70-81810263E9BC}" dt="2024-11-18T18:46:22.958" v="2257" actId="13926"/>
          <ac:spMkLst>
            <pc:docMk/>
            <pc:sldMk cId="3631157780" sldId="271"/>
            <ac:spMk id="3" creationId="{21F4C14B-A7C4-D705-840F-8ED6BC9B1526}"/>
          </ac:spMkLst>
        </pc:spChg>
      </pc:sldChg>
      <pc:sldChg chg="new del">
        <pc:chgData name="Bastin, Celia" userId="7506a3ca-6b88-4bc3-a4ac-e37b8fc67dd9" providerId="ADAL" clId="{55D7EF84-200B-7949-9C70-81810263E9BC}" dt="2024-11-18T17:08:38.090" v="1385" actId="2696"/>
        <pc:sldMkLst>
          <pc:docMk/>
          <pc:sldMk cId="1932626520" sldId="272"/>
        </pc:sldMkLst>
      </pc:sldChg>
      <pc:sldChg chg="addSp modSp add mod">
        <pc:chgData name="Bastin, Celia" userId="7506a3ca-6b88-4bc3-a4ac-e37b8fc67dd9" providerId="ADAL" clId="{55D7EF84-200B-7949-9C70-81810263E9BC}" dt="2024-11-18T17:23:20.147" v="1610" actId="1076"/>
        <pc:sldMkLst>
          <pc:docMk/>
          <pc:sldMk cId="4244549080" sldId="272"/>
        </pc:sldMkLst>
        <pc:graphicFrameChg chg="add mod modGraphic">
          <ac:chgData name="Bastin, Celia" userId="7506a3ca-6b88-4bc3-a4ac-e37b8fc67dd9" providerId="ADAL" clId="{55D7EF84-200B-7949-9C70-81810263E9BC}" dt="2024-11-18T17:23:20.147" v="1610" actId="1076"/>
          <ac:graphicFrameMkLst>
            <pc:docMk/>
            <pc:sldMk cId="4244549080" sldId="272"/>
            <ac:graphicFrameMk id="3" creationId="{FC333C37-9FA4-5616-D116-9C2ECABB9DFE}"/>
          </ac:graphicFrameMkLst>
        </pc:graphicFrameChg>
        <pc:picChg chg="mod">
          <ac:chgData name="Bastin, Celia" userId="7506a3ca-6b88-4bc3-a4ac-e37b8fc67dd9" providerId="ADAL" clId="{55D7EF84-200B-7949-9C70-81810263E9BC}" dt="2024-11-18T17:08:52.952" v="1389" actId="1076"/>
          <ac:picMkLst>
            <pc:docMk/>
            <pc:sldMk cId="4244549080" sldId="272"/>
            <ac:picMk id="5" creationId="{ABE0E8E8-FCE9-3B16-8BF0-C5DCD76593C7}"/>
          </ac:picMkLst>
        </pc:picChg>
      </pc:sldChg>
      <pc:sldChg chg="add del">
        <pc:chgData name="Bastin, Celia" userId="7506a3ca-6b88-4bc3-a4ac-e37b8fc67dd9" providerId="ADAL" clId="{55D7EF84-200B-7949-9C70-81810263E9BC}" dt="2024-11-18T17:08:42.205" v="1387" actId="2696"/>
        <pc:sldMkLst>
          <pc:docMk/>
          <pc:sldMk cId="4268752990" sldId="272"/>
        </pc:sldMkLst>
      </pc:sldChg>
      <pc:sldChg chg="modSp add mod">
        <pc:chgData name="Bastin, Celia" userId="7506a3ca-6b88-4bc3-a4ac-e37b8fc67dd9" providerId="ADAL" clId="{55D7EF84-200B-7949-9C70-81810263E9BC}" dt="2024-11-18T17:25:13.896" v="1665" actId="5793"/>
        <pc:sldMkLst>
          <pc:docMk/>
          <pc:sldMk cId="3765358296" sldId="273"/>
        </pc:sldMkLst>
        <pc:graphicFrameChg chg="modGraphic">
          <ac:chgData name="Bastin, Celia" userId="7506a3ca-6b88-4bc3-a4ac-e37b8fc67dd9" providerId="ADAL" clId="{55D7EF84-200B-7949-9C70-81810263E9BC}" dt="2024-11-18T17:25:13.896" v="1665" actId="5793"/>
          <ac:graphicFrameMkLst>
            <pc:docMk/>
            <pc:sldMk cId="3765358296" sldId="273"/>
            <ac:graphicFrameMk id="3" creationId="{FC333C37-9FA4-5616-D116-9C2ECABB9DFE}"/>
          </ac:graphicFrameMkLst>
        </pc:graphicFrameChg>
      </pc:sldChg>
      <pc:sldChg chg="modSp add mod">
        <pc:chgData name="Bastin, Celia" userId="7506a3ca-6b88-4bc3-a4ac-e37b8fc67dd9" providerId="ADAL" clId="{55D7EF84-200B-7949-9C70-81810263E9BC}" dt="2024-11-18T17:32:22.313" v="1861" actId="1076"/>
        <pc:sldMkLst>
          <pc:docMk/>
          <pc:sldMk cId="3891414578" sldId="274"/>
        </pc:sldMkLst>
        <pc:graphicFrameChg chg="mod modGraphic">
          <ac:chgData name="Bastin, Celia" userId="7506a3ca-6b88-4bc3-a4ac-e37b8fc67dd9" providerId="ADAL" clId="{55D7EF84-200B-7949-9C70-81810263E9BC}" dt="2024-11-18T17:32:22.313" v="1861" actId="1076"/>
          <ac:graphicFrameMkLst>
            <pc:docMk/>
            <pc:sldMk cId="3891414578" sldId="274"/>
            <ac:graphicFrameMk id="3" creationId="{FC333C37-9FA4-5616-D116-9C2ECABB9DFE}"/>
          </ac:graphicFrameMkLst>
        </pc:graphicFrameChg>
        <pc:picChg chg="mod">
          <ac:chgData name="Bastin, Celia" userId="7506a3ca-6b88-4bc3-a4ac-e37b8fc67dd9" providerId="ADAL" clId="{55D7EF84-200B-7949-9C70-81810263E9BC}" dt="2024-11-18T17:26:48.601" v="1670" actId="1076"/>
          <ac:picMkLst>
            <pc:docMk/>
            <pc:sldMk cId="3891414578" sldId="274"/>
            <ac:picMk id="5" creationId="{ABE0E8E8-FCE9-3B16-8BF0-C5DCD76593C7}"/>
          </ac:picMkLst>
        </pc:picChg>
      </pc:sldChg>
      <pc:sldChg chg="modSp add mod addCm">
        <pc:chgData name="Bastin, Celia" userId="7506a3ca-6b88-4bc3-a4ac-e37b8fc67dd9" providerId="ADAL" clId="{55D7EF84-200B-7949-9C70-81810263E9BC}" dt="2024-11-21T14:09:27.190" v="3081" actId="2084"/>
        <pc:sldMkLst>
          <pc:docMk/>
          <pc:sldMk cId="2335584071" sldId="275"/>
        </pc:sldMkLst>
        <pc:graphicFrameChg chg="mod modGraphic">
          <ac:chgData name="Bastin, Celia" userId="7506a3ca-6b88-4bc3-a4ac-e37b8fc67dd9" providerId="ADAL" clId="{55D7EF84-200B-7949-9C70-81810263E9BC}" dt="2024-11-21T14:09:27.190" v="3081" actId="2084"/>
          <ac:graphicFrameMkLst>
            <pc:docMk/>
            <pc:sldMk cId="2335584071" sldId="275"/>
            <ac:graphicFrameMk id="3" creationId="{FC333C37-9FA4-5616-D116-9C2ECABB9DF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stin, Celia" userId="7506a3ca-6b88-4bc3-a4ac-e37b8fc67dd9" providerId="ADAL" clId="{55D7EF84-200B-7949-9C70-81810263E9BC}" dt="2024-11-18T18:22:54.225" v="2040"/>
              <pc2:cmMkLst xmlns:pc2="http://schemas.microsoft.com/office/powerpoint/2019/9/main/command">
                <pc:docMk/>
                <pc:sldMk cId="2335584071" sldId="275"/>
                <pc2:cmMk id="{3EB83AC9-BCE2-874E-820F-64D93818AF00}"/>
              </pc2:cmMkLst>
            </pc226:cmChg>
          </p:ext>
        </pc:extLst>
      </pc:sldChg>
      <pc:sldChg chg="modSp add mod addCm">
        <pc:chgData name="Bastin, Celia" userId="7506a3ca-6b88-4bc3-a4ac-e37b8fc67dd9" providerId="ADAL" clId="{55D7EF84-200B-7949-9C70-81810263E9BC}" dt="2024-11-21T14:09:52.025" v="3083" actId="207"/>
        <pc:sldMkLst>
          <pc:docMk/>
          <pc:sldMk cId="957762722" sldId="276"/>
        </pc:sldMkLst>
        <pc:graphicFrameChg chg="modGraphic">
          <ac:chgData name="Bastin, Celia" userId="7506a3ca-6b88-4bc3-a4ac-e37b8fc67dd9" providerId="ADAL" clId="{55D7EF84-200B-7949-9C70-81810263E9BC}" dt="2024-11-21T14:09:52.025" v="3083" actId="207"/>
          <ac:graphicFrameMkLst>
            <pc:docMk/>
            <pc:sldMk cId="957762722" sldId="276"/>
            <ac:graphicFrameMk id="3" creationId="{FC333C37-9FA4-5616-D116-9C2ECABB9DF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stin, Celia" userId="7506a3ca-6b88-4bc3-a4ac-e37b8fc67dd9" providerId="ADAL" clId="{55D7EF84-200B-7949-9C70-81810263E9BC}" dt="2024-11-18T18:24:40.859" v="2058"/>
              <pc2:cmMkLst xmlns:pc2="http://schemas.microsoft.com/office/powerpoint/2019/9/main/command">
                <pc:docMk/>
                <pc:sldMk cId="957762722" sldId="276"/>
                <pc2:cmMk id="{A147B809-B30D-1D4E-A51D-6C163F400BC0}"/>
              </pc2:cmMkLst>
            </pc226:cmChg>
          </p:ext>
        </pc:extLst>
      </pc:sldChg>
      <pc:sldChg chg="modSp new mod">
        <pc:chgData name="Bastin, Celia" userId="7506a3ca-6b88-4bc3-a4ac-e37b8fc67dd9" providerId="ADAL" clId="{55D7EF84-200B-7949-9C70-81810263E9BC}" dt="2024-11-21T14:12:42.443" v="3092" actId="20577"/>
        <pc:sldMkLst>
          <pc:docMk/>
          <pc:sldMk cId="667839788" sldId="277"/>
        </pc:sldMkLst>
        <pc:spChg chg="mod">
          <ac:chgData name="Bastin, Celia" userId="7506a3ca-6b88-4bc3-a4ac-e37b8fc67dd9" providerId="ADAL" clId="{55D7EF84-200B-7949-9C70-81810263E9BC}" dt="2024-11-18T19:29:16.260" v="3077" actId="20577"/>
          <ac:spMkLst>
            <pc:docMk/>
            <pc:sldMk cId="667839788" sldId="277"/>
            <ac:spMk id="2" creationId="{6FD8BE41-12F1-1FE2-4490-218854FE3B34}"/>
          </ac:spMkLst>
        </pc:spChg>
        <pc:spChg chg="mod">
          <ac:chgData name="Bastin, Celia" userId="7506a3ca-6b88-4bc3-a4ac-e37b8fc67dd9" providerId="ADAL" clId="{55D7EF84-200B-7949-9C70-81810263E9BC}" dt="2024-11-21T14:12:42.443" v="3092" actId="20577"/>
          <ac:spMkLst>
            <pc:docMk/>
            <pc:sldMk cId="667839788" sldId="277"/>
            <ac:spMk id="3" creationId="{8FAC45D6-AA05-4843-24F5-086CD344FF92}"/>
          </ac:spMkLst>
        </pc:spChg>
      </pc:sldChg>
      <pc:sldChg chg="modSp new mod">
        <pc:chgData name="Bastin, Celia" userId="7506a3ca-6b88-4bc3-a4ac-e37b8fc67dd9" providerId="ADAL" clId="{55D7EF84-200B-7949-9C70-81810263E9BC}" dt="2024-11-21T15:44:17.224" v="3099" actId="20577"/>
        <pc:sldMkLst>
          <pc:docMk/>
          <pc:sldMk cId="600824504" sldId="278"/>
        </pc:sldMkLst>
        <pc:spChg chg="mod">
          <ac:chgData name="Bastin, Celia" userId="7506a3ca-6b88-4bc3-a4ac-e37b8fc67dd9" providerId="ADAL" clId="{55D7EF84-200B-7949-9C70-81810263E9BC}" dt="2024-11-21T15:40:31.002" v="3094"/>
          <ac:spMkLst>
            <pc:docMk/>
            <pc:sldMk cId="600824504" sldId="278"/>
            <ac:spMk id="2" creationId="{99A5E646-2FD8-7F3A-8EE0-F55374DB0F14}"/>
          </ac:spMkLst>
        </pc:spChg>
        <pc:spChg chg="mod">
          <ac:chgData name="Bastin, Celia" userId="7506a3ca-6b88-4bc3-a4ac-e37b8fc67dd9" providerId="ADAL" clId="{55D7EF84-200B-7949-9C70-81810263E9BC}" dt="2024-11-21T15:44:17.224" v="3099" actId="20577"/>
          <ac:spMkLst>
            <pc:docMk/>
            <pc:sldMk cId="600824504" sldId="278"/>
            <ac:spMk id="3" creationId="{380598FF-D333-D6BF-1B92-767E37062E93}"/>
          </ac:spMkLst>
        </pc:spChg>
      </pc:sldChg>
      <pc:sldChg chg="addSp delSp modSp new mod setBg">
        <pc:chgData name="Bastin, Celia" userId="7506a3ca-6b88-4bc3-a4ac-e37b8fc67dd9" providerId="ADAL" clId="{55D7EF84-200B-7949-9C70-81810263E9BC}" dt="2024-11-21T22:00:47.263" v="3646" actId="26606"/>
        <pc:sldMkLst>
          <pc:docMk/>
          <pc:sldMk cId="3919527782" sldId="279"/>
        </pc:sldMkLst>
        <pc:spChg chg="mod">
          <ac:chgData name="Bastin, Celia" userId="7506a3ca-6b88-4bc3-a4ac-e37b8fc67dd9" providerId="ADAL" clId="{55D7EF84-200B-7949-9C70-81810263E9BC}" dt="2024-11-21T22:00:47.263" v="3646" actId="26606"/>
          <ac:spMkLst>
            <pc:docMk/>
            <pc:sldMk cId="3919527782" sldId="279"/>
            <ac:spMk id="2" creationId="{BF067914-18DD-61BC-1BA7-17B61D7C311E}"/>
          </ac:spMkLst>
        </pc:spChg>
        <pc:spChg chg="del">
          <ac:chgData name="Bastin, Celia" userId="7506a3ca-6b88-4bc3-a4ac-e37b8fc67dd9" providerId="ADAL" clId="{55D7EF84-200B-7949-9C70-81810263E9BC}" dt="2024-11-21T22:00:37.970" v="3644"/>
          <ac:spMkLst>
            <pc:docMk/>
            <pc:sldMk cId="3919527782" sldId="279"/>
            <ac:spMk id="3" creationId="{858ABC5D-ECA3-C6BB-4F00-91F59EDA7C98}"/>
          </ac:spMkLst>
        </pc:spChg>
        <pc:spChg chg="add">
          <ac:chgData name="Bastin, Celia" userId="7506a3ca-6b88-4bc3-a4ac-e37b8fc67dd9" providerId="ADAL" clId="{55D7EF84-200B-7949-9C70-81810263E9BC}" dt="2024-11-21T22:00:47.263" v="3646" actId="26606"/>
          <ac:spMkLst>
            <pc:docMk/>
            <pc:sldMk cId="3919527782" sldId="279"/>
            <ac:spMk id="10" creationId="{D4771268-CB57-404A-9271-370EB28F6090}"/>
          </ac:spMkLst>
        </pc:spChg>
        <pc:picChg chg="add mod">
          <ac:chgData name="Bastin, Celia" userId="7506a3ca-6b88-4bc3-a4ac-e37b8fc67dd9" providerId="ADAL" clId="{55D7EF84-200B-7949-9C70-81810263E9BC}" dt="2024-11-21T22:00:47.263" v="3646" actId="26606"/>
          <ac:picMkLst>
            <pc:docMk/>
            <pc:sldMk cId="3919527782" sldId="279"/>
            <ac:picMk id="5" creationId="{80CA24C0-8580-C3D1-EE1E-EF9B49CE7D5C}"/>
          </ac:picMkLst>
        </pc:picChg>
      </pc:sldChg>
    </pc:docChg>
  </pc:docChgLst>
  <pc:docChgLst>
    <pc:chgData name="Bastin, Celia" userId="7506a3ca-6b88-4bc3-a4ac-e37b8fc67dd9" providerId="ADAL" clId="{5628874B-9400-4B68-8804-06E75617F0F7}"/>
    <pc:docChg chg="custSel modSld">
      <pc:chgData name="Bastin, Celia" userId="7506a3ca-6b88-4bc3-a4ac-e37b8fc67dd9" providerId="ADAL" clId="{5628874B-9400-4B68-8804-06E75617F0F7}" dt="2024-11-22T02:25:13.123" v="75" actId="20577"/>
      <pc:docMkLst>
        <pc:docMk/>
      </pc:docMkLst>
      <pc:sldChg chg="modSp mod">
        <pc:chgData name="Bastin, Celia" userId="7506a3ca-6b88-4bc3-a4ac-e37b8fc67dd9" providerId="ADAL" clId="{5628874B-9400-4B68-8804-06E75617F0F7}" dt="2024-11-22T02:25:13.123" v="75" actId="20577"/>
        <pc:sldMkLst>
          <pc:docMk/>
          <pc:sldMk cId="3756489789" sldId="264"/>
        </pc:sldMkLst>
        <pc:graphicFrameChg chg="modGraphic">
          <ac:chgData name="Bastin, Celia" userId="7506a3ca-6b88-4bc3-a4ac-e37b8fc67dd9" providerId="ADAL" clId="{5628874B-9400-4B68-8804-06E75617F0F7}" dt="2024-11-22T02:25:13.123" v="75" actId="20577"/>
          <ac:graphicFrameMkLst>
            <pc:docMk/>
            <pc:sldMk cId="3756489789" sldId="264"/>
            <ac:graphicFrameMk id="4" creationId="{1F4BB0EB-8656-231B-1BAA-48C9AEE79C40}"/>
          </ac:graphicFrameMkLst>
        </pc:graphicFrameChg>
      </pc:sldChg>
    </pc:docChg>
  </pc:docChgLst>
</pc:chgInfo>
</file>

<file path=ppt/comments/modernComment_108_DFE77C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944515-E143-49D5-80D4-FA87FB42195A}" authorId="{2AD5F77E-FECB-A8C6-9791-36B83E30E90E}" created="2024-11-18T22:20:36.50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56489789" sldId="264"/>
      <ac:graphicFrameMk id="4" creationId="{1F4BB0EB-8656-231B-1BAA-48C9AEE79C40}"/>
      <ac:tblMk/>
      <ac:tcMk rowId="1379878898" colId="3393169691"/>
      <ac:txMk cp="14">
        <ac:context len="15" hash="121638152"/>
      </ac:txMk>
    </ac:txMkLst>
    <p188:pos x="9028981" y="819509"/>
    <p188:txBody>
      <a:bodyPr/>
      <a:lstStyle/>
      <a:p>
        <a:r>
          <a:rPr lang="en-US"/>
          <a:t>Trans fats were banned in the US</a:t>
        </a:r>
      </a:p>
    </p188:txBody>
  </p188:cm>
</p188:cmLst>
</file>

<file path=ppt/comments/modernComment_114_39164C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47B809-B30D-1D4E-A51D-6C163F400BC0}" authorId="{35A1707F-BCFB-75A6-035D-7FD413F2B75E}" created="2024-11-18T18:24:40.8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57762722" sldId="276"/>
      <ac:graphicFrameMk id="3" creationId="{FC333C37-9FA4-5616-D116-9C2ECABB9DFE}"/>
    </ac:deMkLst>
    <p188:txBody>
      <a:bodyPr/>
      <a:lstStyle/>
      <a:p>
        <a:r>
          <a:rPr lang="fr-US"/>
          <a:t>I also need to find a way to change that purple clear color on this tab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6:18:1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1410 211 24575,'-90'0'0,"1"0"0,-1 0 0,0 0 0,35 0 0,0 0 0,-30 0 0,-22 0 0,1 0 0,27 0 0,2 0 0,28 0 0,-27 0 0,36 0 0,5-4 0,6 3 0,7-3 0,5 4 0,5 0 0,0 0 0,4 0 0,0 0 0,1 0 0,-1 0 0,-4 0 0,4 0 0,-8 0 0,7 0 0,-7 0 0,3-4 0,-4 3 0,4-3 0,-2 4 0,6-3 0,-3 2 0,4-2 0,4-1 0,-3 3 0,6-5 0,-2 2 0,6 0 0,1-3 0,3 6 0,5-6 0,1 6 0,4-7 0,4 8 0,2-8 0,10 2 0,2-4 0,12 0 0,1-1 0,6 0 0,8 0 0,1-1 0,0 1 0,5-1 0,-11 6 0,-2-4 0,-9 9 0,-5-8 0,-7 8 0,0-3 0,-7 4 0,1 0 0,-5 0 0,3 0 0,-8 0 0,4 0 0,0 0 0,1-5 0,4 4 0,-4-3 0,4 4 0,-5 0 0,1 0 0,4 0 0,-4 0 0,-1 0 0,5 0 0,-9 0 0,4 0 0,-10 0 0,4 0 0,-7 0 0,3 0 0,-5 0 0,1 0 0,-7 0 0,-6 0 0,-7 0 0,-40 0 0,3 0 0,-32 0 0,24 0 0,-36 0 0,37 0 0,6 3 0,-1 0 0,-15-2 0,-12 10 0,15-10 0,1 9 0,14-9 0,7 4 0,2-5 0,14 0 0,-7 0 0,14 0 0,-4 0 0,5 0 0,0 0 0,0 0 0,1 0 0,-1 0 0,-5 0 0,4 0 0,-4 0 0,5 0 0,0 0 0,0 0 0,4 0 0,-3 0 0,8 0 0,-4 0 0,4 0 0,0 0 0,1 0 0,3 3 0,0 1 0,8 0 0,0-1 0,3-3 0,5 0 0,11 0 0,7 0 0,23 0 0,4 5 0,13-3 0,9 3 0,9-5 0,-13 0 0,17 0 0,-26 0 0,12 0 0,-8 0 0,-7 0 0,-1 0 0,-14 0 0,4 0 0,-10 0 0,-1 0 0,-8 0 0,-5 0 0,-5 0 0,3 0 0,-8 0 0,4 0 0,-5 0 0,0 0 0,-1 0 0,1 0 0,0 0 0,0 0 0,0 0 0,0 0 0,-1 0 0,1 0 0,0 0 0,0 0 0,0 0 0,-5 0 0,4 3 0,-8-2 0,3 2 0,-7 1 0,-3-1 0,-15 1 0,-10-1 0,-10-3 0,-7 0 0,-6 0 0,-1 5 0,-13-4 0,-3 9 0,-6-8 0,-1 8 0,1-9 0,7 9 0,-5-8 0,12 7 0,-13-8 0,13 4 0,-5-5 0,-1 0 0,6 0 0,-6 0 0,14 0 0,1 0 0,7 0 0,-1 0 0,7 0 0,5 0 0,2 0 0,9 0 0,-3 0 0,4 0 0,0 0 0,-5 0 0,4 0 0,-4 0 0,5 0 0,0 0 0,0 0 0,4 0 0,1 0 0,5 0 0,5 0 0,15 0 0,12 0 0,20 0 0,10 5 0,8 2 0,15 5 0,10 0 0,-13 0 0,18 1 0,-20-1 0,15 0 0,-8 0 0,-9 0 0,-10-6 0,-6-1 0,-7-1 0,-7-2 0,-13 2 0,-6-4 0,-5 0 0,-4 0 0,-2 0 0,-3 0 0,-10 0 0,0 0 0,-12 0 0,1 0 0,-4 0 0,0 0 0,-10 0 0,-3 0 0,-17 0 0,-8 0 0,-16 0 0,-9 0 0,7 0 0,-11 0 0,11 6 0,-8-5 0,10 5 0,10-6 0,12 0 0,8 0 0,13 0 0,6 0 0,5 0 0,5 0 0,0 0 0,4 0 0,0 0 0,0 0 0,1 0 0,15 0 0,23 0 0,29 0 0,28 0-700,-31-6 0,4-2 700,3 1 0,3-3 0,7-4 0,2-2 0,0 1 0,-2 0 0,-20 4 0,-1 1 0,13-1 0,-2 1 0,13-2 0,21-1 0,-34 1 0,-16 6 0,-14 1 0,-16 5 0,-1 0 0,-16 0 1400,-13 0-1400,-8 0 0,-5 0 0,-2 0 0,4 0 0,-5 0 0,0 0 0,-5 0 0,-2 0 0,-5 0 0,-1 0 0,7 0 0,-5 0 0,10 0 0,0 0 0,7 4 0,13-3 0,1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6:18:1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1476 281 24575,'-11'0'0,"-18"0"0,-9 0 0,-48 0 0,17 0 0,-2 0 0,6 0 0,26 0 0,-23 0 0,8 0 0,5 0 0,8 0 0,-4 0 0,14 0 0,-8 0 0,5 0 0,5 0 0,-12 0 0,11 0 0,0 0 0,8 0 0,5 0 0,4 0 0,2 0 0,6-7 0,2 2 0,6-5 0,5 6 0,15-4 0,13 7 0,19-9 0,25 3 0,10-11-562,-33 7 0,2 0 562,0 1 0,0-1 0,5-3 0,0 1 0,-13 3 0,0 0-197,6-3 0,-2-1 197,27-5 0,14-6 0,-23 12 0,-10-4 0,-22 11 0,-7-2 0,-16 7 0,-1-4 1101,-10 5-1101,-9 0 417,-8 0-417,-12 0 0,-18 0 0,-2 0 0,-28 6 0,-11 1 0,6 0 0,-2 1-835,17-1 0,-1 0 835,-3 0 0,-5 2 0,2-2 0,-13 1 0,1 1 0,-15 7 0,1-1 0,22-7 0,2 0 0,-8 3 0,2 0 0,-20 2 0,40-7 0,0 1 0,-32 5 0,36-1 0,4-1 0,24-5 0,6-1 0,11-4 0,16 0 1670,8 5-1670,22-4 0,3 8 0,5-8 0,19 9 0,-15-9 0,25 10 0,-14-10 0,7 10 0,-7-10 0,-8 4 0,-14-5 0,-7 4 0,-11-3 0,-6 4 0,-5-5 0,-14 0 0,-4 0 0,-10 0 0,-1 0 0,0 0 0,-4 0 0,3-4 0,0-1 0,2-3 0,7 0 0,1 0 0,11 1 0,17 3 0,9 1 0,11-2 0,0 4 0,-5-8 0,-2 8 0,-5-7 0,-5 7 0,-6-3 0,-5 4 0,-4-3 0,-4-2 0,-7-2 0,-11 3 0,-14-4 0,-7 7 0,-5-8 0,-7 3 0,5 0 0,1-3 0,8 4 0,10 0 0,5 1 0,6 0 0,5 3 0,12-2 0,18 3 0,17 0 0,8 0 0,12 0 0,-10 0 0,12 0 0,-14 0 0,-2 0 0,-16 0 0,-3 0 0,-14 0 0,-1 0 0,-46 0 0,16-4 0,-47 3 0,22-8 0,-11 3 0,-1 0 0,7-4 0,1 5 0,7-1 0,5-3 0,7 8 0,6-3 0,9 4 0,18 0 0,34 0 0,24 0 0,17 0 0,6 0 0,-6 0 0,-28 0 0,0 0 0,19 0 0,6 0 0,-47 0 0,-7 0 0,-11 0 0,-11 0 0,-23 0 0,-11 0 0,-36 0 0,4 0 0,-6 0 0,2 0 0,6 0 0,-8 0 0,14 0 0,-3 0 0,24 0 0,-4 0 0,21 0 0,3 0 0,8 0 0,7 0 0,22 0 0,19 0 0,16 0 0,13 0 0,-6 0 0,0 5 0,-2 1 0,-13 4 0,-7-4 0,-7 3 0,-16-8 0,-1 3 0,-13-1 0,-22-2 0,-12 3 0,-36-4 0,7 0 0,-25 0 0,19 0 0,-13-6 0,14 0 0,9-9 0,9 3 0,16-2 0,2 5 0,15 4 0,5-2 0,18 6 0,33-2 0,27 3 0,-17 0 0,2 0-884,3 0 1,3 0 883,8 0 0,-1 0 0,30 0-68,-37 0 0,-2 0 68,16 0 0,6 0 0,-18 0 0,-22 0 0,-13 0 0,-10 0 1755,-23 0-1755,-20 0 0,-33 0 0,-15 0 0,-1 0 0,-10 0 0,26 0 0,-18 0 148,31 0-148,-2 0 0,24 0 0,6 0 0,18 0 0,23 5 0,16-4 0,14 8 0,8-2 0,-6 4 0,-1 0 0,-8-1 0,-18-4 0,-1 2 0,-16-7 0,-10 2 0,-31-3 0,-17 0 0,-40 0 0,24 0 0,-29 0 0,39 0 0,-17 0 0,21 0 0,11 0 0,10 0 0,14 0 0,15 0 0,28 0 0,27 0 0,8 0 0,19 0 0,-11 0 0,7 6 0,-9-5 0,-16 9 0,-14-9 0,-13 3 0,-10-4 0,-6 0 0,-15 0 0,-13 0 0,-13 0 0,-11 0 0,-1 0 0,1 0 0,5 0 0,2 0 0,14 0 0,2 0 0,10 0 0,2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1T16:18:2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06CF-67FC-D844-BCB5-63764C6ED03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DCF56-FA05-E749-A100-2554D9384E2E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59600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US" dirty="0"/>
              <a:t>oconut, animal, palm oil = saturated fats                plants oil and fish oil= unsaturated oils EXCEPT </a:t>
            </a:r>
            <a:r>
              <a:rPr lang="fr-FR" dirty="0"/>
              <a:t>C</a:t>
            </a:r>
            <a:r>
              <a:rPr lang="fr-US" dirty="0"/>
              <a:t>oconut, palm oil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DCF56-FA05-E749-A100-2554D9384E2E}" type="slidenum">
              <a:rPr lang="fr-US" smtClean="0"/>
              <a:t>10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56948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</a:t>
            </a:r>
            <a:r>
              <a:rPr lang="fr-US" dirty="0"/>
              <a:t>ot all oils are unsaturated so it’s important to be able to make the difference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DCF56-FA05-E749-A100-2554D9384E2E}" type="slidenum">
              <a:rPr lang="fr-US" smtClean="0"/>
              <a:t>11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99171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DCF56-FA05-E749-A100-2554D9384E2E}" type="slidenum">
              <a:rPr lang="fr-US" smtClean="0"/>
              <a:t>20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3476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DCF56-FA05-E749-A100-2554D9384E2E}" type="slidenum">
              <a:rPr lang="fr-US" smtClean="0"/>
              <a:t>21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6985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7D831-879B-D53F-E9C9-ACE631FA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DA74F3-A292-BCC2-83B6-EF6664DD8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B79D2-38D4-6256-4E38-9F4D6D8E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2E1C3A-4AF2-3B68-CE97-1B8AB6F3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C1E72-EC29-0190-7616-F559F787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66986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3E8F2-DCD9-CE87-1229-1C61EFB7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423739-63B7-F200-4629-5B80ECF15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B33EF-9D69-5E69-9B9F-B38A409D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10E44B-92D6-5A55-85B4-5A675837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3546B6-7292-2BFC-8CFE-E7365BC5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15994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7A9E13-2DBE-44F6-823B-792AF8929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81C9E0-324F-57FF-9A70-9E5E0CC03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3E7A13-5238-94D6-A589-380692C1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813B05-480B-3981-0CC5-9012BEDA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60E858-1AF6-AD7D-8DF2-E11A1072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8556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49040-9F26-1324-5085-B3606053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01E5B7-125E-AAE5-59C5-D7D7DA2FB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0311D-1E69-6801-8EE5-4CC415EF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424C62-F75C-EEE1-473F-7EB4BE51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C088B-3AD5-7ADB-F5E2-CE64C7C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67192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B5FCA-A71B-8C0D-00DA-7D4D9A7E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510AC6-F865-418A-2CE4-C1E2B4254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5FD28-3EF3-BCB7-0195-FD8F0E90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CA391-0FF8-2B26-5DF9-034E38DA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5BAE06-BFA6-E329-008D-92457486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29216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5A2F7-54B1-6E7F-066B-16AA0AFC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E62E6B-50BA-E0CC-D660-36F1C9151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33BAF2-4D2D-AACC-2263-B2BD75D1D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82032F-9719-D085-5837-C4FCBED5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83BC4C-DF18-B8D0-83D6-AF08A5F0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642CAB-4B69-081C-3A61-859E58AE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44092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F0E0B-BE74-72F9-E9C2-862ABE1C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FC9835-7754-3308-B335-1C2BB0D5A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BEA866-D9FD-00A2-447B-F390C6512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248EA-30CF-2233-9E93-CD8441D4F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DB7134-2F8B-A0DC-4C6A-9726E92C9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2F5758-D172-56DF-EC68-1D442B72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7BDBD1-FE60-0392-27DE-1D39D9A8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CE4719-0A52-F48C-90B2-CE2478A7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38563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D3AD-A320-A93C-3921-D005D819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AAD53A-1B80-B6BB-2F2B-A4C4E8A4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3FC859-F5EE-7A6F-E1BC-891CFA4C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ECB589-6757-C630-E756-4875C878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9505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364704-5CA3-F672-CC60-A0A44BC8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6409F8-233F-5296-EC7E-EA062A4E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326DC9-92CA-98D6-C158-59459AE7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97022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765BE-8551-28C3-9894-67E975A0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34F2B-C43F-E45E-E724-E1C26F4B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26192C-0AC0-3BFA-9182-EB8845CF4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B362DF-6137-E4D7-AC06-D7A85B61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B37915-D03D-32C3-EADE-240E1951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13DBD9-9B41-CE5D-D51A-62AAE66C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7664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37B2F-4BBA-747E-5DCF-590A0525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9D5BBC-2436-6413-8E2E-A75E1860E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0D4631-7A96-571E-ED35-F1352183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4D07CA-7C45-8BF9-61D5-F27C50AE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BEF963-EF27-446E-5232-19AEA7CA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48844E-97CC-EA9F-1DFC-D1BD19E1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40304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D22B67-2030-43DC-DC47-ABC3DFC5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D674B7-7A93-F63A-6AC3-906FED70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59E987-1199-06ED-B8DE-79DDDFBA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814C-8C69-1E47-889E-BEF9E1352D76}" type="datetimeFigureOut">
              <a:rPr lang="fr-US" smtClean="0"/>
              <a:t>11/21/2024</a:t>
            </a:fld>
            <a:endParaRPr lang="fr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852A81-4604-10DF-451F-5BC258268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BBE00A-B01F-9149-87E6-97DCF7445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E694-3EA8-5043-8A32-53B910DC3987}" type="slidenum">
              <a:rPr lang="fr-US" smtClean="0"/>
              <a:t>‹#›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776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DFE77C3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trywishes.com/greek-yogurt-with-granola/" TargetMode="External"/><Relationship Id="rId2" Type="http://schemas.openxmlformats.org/officeDocument/2006/relationships/hyperlink" Target="https://www.allrecipes.com/recipe/244251/no-cook-overnight-oatmea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39164C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nutrition-education-presentation/772d280e-326c-4830-b50f-2e14afd1db8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well.uccs.edu/theathletesplate" TargetMode="External"/><Relationship Id="rId2" Type="http://schemas.openxmlformats.org/officeDocument/2006/relationships/hyperlink" Target="https://recreation.gsu.edu/2024/07/01/macro-guide/#:~:text=For%20exercise%20lasting%20more%20than,glycogen%20stores%20and%20rebuild%20musc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plate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0116D-A245-A6CD-989B-463EB7E0E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</a:t>
            </a:r>
            <a:r>
              <a:rPr lang="fr-US" err="1"/>
              <a:t>utriton</a:t>
            </a:r>
            <a:r>
              <a:rPr lang="fr-US" dirty="0"/>
              <a:t> education: </a:t>
            </a:r>
            <a:r>
              <a:rPr lang="fr-US"/>
              <a:t>Training day and rest</a:t>
            </a:r>
            <a:r>
              <a:rPr lang="fr-US" dirty="0"/>
              <a:t> day nutrition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FFD85E-43D9-4CC4-878C-64F394911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US" dirty="0"/>
              <a:t>élia Bastin – November 22nd, 2024</a:t>
            </a:r>
          </a:p>
        </p:txBody>
      </p:sp>
    </p:spTree>
    <p:extLst>
      <p:ext uri="{BB962C8B-B14F-4D97-AF65-F5344CB8AC3E}">
        <p14:creationId xmlns:p14="http://schemas.microsoft.com/office/powerpoint/2010/main" val="33623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DCBDB-DCBC-3CC3-853D-9BC00282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F4BB0EB-8656-231B-1BAA-48C9AEE79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68701"/>
              </p:ext>
            </p:extLst>
          </p:nvPr>
        </p:nvGraphicFramePr>
        <p:xfrm>
          <a:off x="838200" y="1825626"/>
          <a:ext cx="10368516" cy="423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258">
                  <a:extLst>
                    <a:ext uri="{9D8B030D-6E8A-4147-A177-3AD203B41FA5}">
                      <a16:colId xmlns:a16="http://schemas.microsoft.com/office/drawing/2014/main" val="1605751678"/>
                    </a:ext>
                  </a:extLst>
                </a:gridCol>
                <a:gridCol w="5184258">
                  <a:extLst>
                    <a:ext uri="{9D8B030D-6E8A-4147-A177-3AD203B41FA5}">
                      <a16:colId xmlns:a16="http://schemas.microsoft.com/office/drawing/2014/main" val="3393169691"/>
                    </a:ext>
                  </a:extLst>
                </a:gridCol>
              </a:tblGrid>
              <a:tr h="563571"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/>
                        <a:t>Fats</a:t>
                      </a:r>
                      <a:endParaRPr lang="fr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17119"/>
                  </a:ext>
                </a:extLst>
              </a:tr>
              <a:tr h="464693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Unsaturated fats</a:t>
                      </a:r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US" dirty="0"/>
                        <a:t>Saturated fats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8898"/>
                  </a:ext>
                </a:extLst>
              </a:tr>
              <a:tr h="32066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atty fish (salmon, cod, tuna, 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</a:t>
                      </a:r>
                      <a:r>
                        <a:rPr lang="fr-US" dirty="0"/>
                        <a:t>vocados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Plants </a:t>
                      </a:r>
                      <a:r>
                        <a:rPr lang="fr-FR" dirty="0" err="1"/>
                        <a:t>oil</a:t>
                      </a:r>
                      <a:r>
                        <a:rPr lang="fr-FR" dirty="0"/>
                        <a:t> and </a:t>
                      </a:r>
                      <a:r>
                        <a:rPr lang="fr-FR" dirty="0" err="1"/>
                        <a:t>fish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oil</a:t>
                      </a:r>
                      <a:r>
                        <a:rPr lang="fr-FR" dirty="0"/>
                        <a:t> EXCEPT </a:t>
                      </a:r>
                      <a:r>
                        <a:rPr lang="fr-FR" dirty="0" err="1"/>
                        <a:t>coconut</a:t>
                      </a:r>
                      <a:r>
                        <a:rPr lang="fr-FR" dirty="0"/>
                        <a:t> and palm </a:t>
                      </a:r>
                      <a:r>
                        <a:rPr lang="fr-FR" dirty="0" err="1"/>
                        <a:t>oil</a:t>
                      </a:r>
                      <a:endParaRPr lang="fr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US" dirty="0"/>
                        <a:t>Flaxseeds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dirty="0"/>
                        <a:t>P</a:t>
                      </a:r>
                      <a:r>
                        <a:rPr lang="fr-US" dirty="0"/>
                        <a:t>rocessed foods: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dirty="0"/>
                        <a:t>Snack</a:t>
                      </a:r>
                      <a:endParaRPr lang="fr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</a:t>
                      </a:r>
                      <a:r>
                        <a:rPr lang="fr-US" dirty="0"/>
                        <a:t>eef, pork, poultry, lamb, goat,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</a:t>
                      </a:r>
                      <a:r>
                        <a:rPr lang="fr-US" dirty="0"/>
                        <a:t>aked goods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ried food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</a:t>
                      </a:r>
                      <a:r>
                        <a:rPr lang="fr-US" dirty="0"/>
                        <a:t>airy products </a:t>
                      </a: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3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489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67895-5C6F-AC3C-8F27-D46F9D0A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A2B1F2-5C55-9D82-BD40-410EB36A0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1686" y="1412222"/>
            <a:ext cx="7447738" cy="532989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EE89844A-26CE-64EF-3D88-C44ABFF6170F}"/>
                  </a:ext>
                </a:extLst>
              </p14:cNvPr>
              <p14:cNvContentPartPr/>
              <p14:nvPr/>
            </p14:nvContentPartPr>
            <p14:xfrm>
              <a:off x="2603495" y="6113411"/>
              <a:ext cx="581760" cy="1011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EE89844A-26CE-64EF-3D88-C44ABFF617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9175" y="6109091"/>
                <a:ext cx="590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A3227A00-FD19-4E98-469B-0D82E98D0B3E}"/>
                  </a:ext>
                </a:extLst>
              </p14:cNvPr>
              <p14:cNvContentPartPr/>
              <p14:nvPr/>
            </p14:nvContentPartPr>
            <p14:xfrm>
              <a:off x="2509535" y="6342731"/>
              <a:ext cx="653400" cy="10260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A3227A00-FD19-4E98-469B-0D82E98D0B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5215" y="6338411"/>
                <a:ext cx="662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D27F692-C5FC-0D33-0F9D-B7120302373A}"/>
                  </a:ext>
                </a:extLst>
              </p14:cNvPr>
              <p14:cNvContentPartPr/>
              <p14:nvPr/>
            </p14:nvContentPartPr>
            <p14:xfrm>
              <a:off x="964415" y="1330091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D27F692-C5FC-0D33-0F9D-B712030237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0095" y="1325771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58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1D3E3-98CF-143C-D235-8E65A120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959ED6-CAE5-6BE4-A33A-A8E09978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FR" dirty="0">
                <a:highlight>
                  <a:srgbClr val="FFFF00"/>
                </a:highlight>
              </a:rPr>
              <a:t>H</a:t>
            </a:r>
            <a:r>
              <a:rPr lang="fr-US" dirty="0">
                <a:highlight>
                  <a:srgbClr val="FFFF00"/>
                </a:highlight>
              </a:rPr>
              <a:t>ow can you make some balanced adjustments to your last meal before practice?</a:t>
            </a:r>
          </a:p>
        </p:txBody>
      </p:sp>
    </p:spTree>
    <p:extLst>
      <p:ext uri="{BB962C8B-B14F-4D97-AF65-F5344CB8AC3E}">
        <p14:creationId xmlns:p14="http://schemas.microsoft.com/office/powerpoint/2010/main" val="57834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0D60B-D79B-1689-7469-E794547E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Training day </a:t>
            </a:r>
            <a:r>
              <a:rPr lang="fr-US" dirty="0"/>
              <a:t>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1D24C0-FF99-C878-123E-ACEA529F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fr-FR" i="1" dirty="0" err="1"/>
              <a:t>Demonstration</a:t>
            </a:r>
            <a:r>
              <a:rPr lang="fr-FR" i="1" dirty="0"/>
              <a:t>:</a:t>
            </a:r>
          </a:p>
          <a:p>
            <a:pPr marL="0" indent="0" algn="ctr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fr-FR" dirty="0">
                <a:highlight>
                  <a:srgbClr val="FFFF00"/>
                </a:highlight>
              </a:rPr>
              <a:t>Talk about </a:t>
            </a:r>
            <a:r>
              <a:rPr lang="fr-FR" dirty="0" err="1">
                <a:highlight>
                  <a:srgbClr val="FFFF00"/>
                </a:highlight>
              </a:rPr>
              <a:t>some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easy</a:t>
            </a:r>
            <a:r>
              <a:rPr lang="fr-FR" dirty="0">
                <a:highlight>
                  <a:srgbClr val="FFFF00"/>
                </a:highlight>
              </a:rPr>
              <a:t> breakfast </a:t>
            </a:r>
            <a:r>
              <a:rPr lang="fr-FR" dirty="0" err="1">
                <a:highlight>
                  <a:srgbClr val="FFFF00"/>
                </a:highlight>
              </a:rPr>
              <a:t>that</a:t>
            </a:r>
            <a:r>
              <a:rPr lang="fr-FR" dirty="0">
                <a:highlight>
                  <a:srgbClr val="FFFF00"/>
                </a:highlight>
              </a:rPr>
              <a:t> can </a:t>
            </a:r>
            <a:r>
              <a:rPr lang="fr-FR" dirty="0" err="1">
                <a:highlight>
                  <a:srgbClr val="FFFF00"/>
                </a:highlight>
              </a:rPr>
              <a:t>be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prepared</a:t>
            </a:r>
            <a:r>
              <a:rPr lang="fr-FR" dirty="0">
                <a:highlight>
                  <a:srgbClr val="FFFF00"/>
                </a:highlight>
              </a:rPr>
              <a:t> and </a:t>
            </a:r>
            <a:r>
              <a:rPr lang="fr-FR" dirty="0" err="1">
                <a:highlight>
                  <a:srgbClr val="FFFF00"/>
                </a:highlight>
              </a:rPr>
              <a:t>eaten</a:t>
            </a:r>
            <a:r>
              <a:rPr lang="fr-FR" dirty="0">
                <a:highlight>
                  <a:srgbClr val="FFFF00"/>
                </a:highlight>
              </a:rPr>
              <a:t> on the </a:t>
            </a:r>
            <a:r>
              <a:rPr lang="fr-FR" dirty="0" err="1">
                <a:highlight>
                  <a:srgbClr val="FFFF00"/>
                </a:highlight>
              </a:rPr>
              <a:t>way</a:t>
            </a:r>
            <a:r>
              <a:rPr lang="fr-FR" dirty="0">
                <a:highlight>
                  <a:srgbClr val="FFFF00"/>
                </a:highlight>
              </a:rPr>
              <a:t> to practice</a:t>
            </a:r>
            <a:endParaRPr lang="fr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1045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5E646-2FD8-7F3A-8EE0-F55374DB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Training day </a:t>
            </a:r>
            <a:r>
              <a:rPr lang="fr-US" dirty="0"/>
              <a:t>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598FF-D333-D6BF-1B92-767E3706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https://www.allrecipes.com/recipe/244251/no-cook-overnight-oatmeal/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https://www.pastrywishes.com/greek-yogurt-with-granola/</a:t>
            </a:r>
            <a:endParaRPr lang="fr-FR" dirty="0"/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60082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1302A-1A30-8C4D-D4C4-C197830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4C14B-A7C4-D705-840F-8ED6BC9B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US" dirty="0">
                <a:highlight>
                  <a:srgbClr val="FFFF00"/>
                </a:highlight>
              </a:rPr>
              <a:t>What kind of meal you like to prepare on your days-off</a:t>
            </a:r>
          </a:p>
        </p:txBody>
      </p:sp>
    </p:spTree>
    <p:extLst>
      <p:ext uri="{BB962C8B-B14F-4D97-AF65-F5344CB8AC3E}">
        <p14:creationId xmlns:p14="http://schemas.microsoft.com/office/powerpoint/2010/main" val="363115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5134-962E-19B5-CA17-42DCFEF9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pic>
        <p:nvPicPr>
          <p:cNvPr id="5" name="Espace réservé du contenu 4" descr="Une image contenant texte, capture d’écran, cercle, logo&#10;&#10;Description générée automatiquement">
            <a:extLst>
              <a:ext uri="{FF2B5EF4-FFF2-40B4-BE49-F238E27FC236}">
                <a16:creationId xmlns:a16="http://schemas.microsoft.com/office/drawing/2014/main" id="{ABE0E8E8-FCE9-3B16-8BF0-C5DCD765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358" y="1843623"/>
            <a:ext cx="5557284" cy="3936410"/>
          </a:xfrm>
        </p:spPr>
      </p:pic>
    </p:spTree>
    <p:extLst>
      <p:ext uri="{BB962C8B-B14F-4D97-AF65-F5344CB8AC3E}">
        <p14:creationId xmlns:p14="http://schemas.microsoft.com/office/powerpoint/2010/main" val="411798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5134-962E-19B5-CA17-42DCFEF9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pic>
        <p:nvPicPr>
          <p:cNvPr id="5" name="Espace réservé du contenu 4" descr="Une image contenant texte, capture d’écran, cercle, logo&#10;&#10;Description générée automatiquement">
            <a:extLst>
              <a:ext uri="{FF2B5EF4-FFF2-40B4-BE49-F238E27FC236}">
                <a16:creationId xmlns:a16="http://schemas.microsoft.com/office/drawing/2014/main" id="{ABE0E8E8-FCE9-3B16-8BF0-C5DCD765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716" y="1864888"/>
            <a:ext cx="5557284" cy="3936410"/>
          </a:xfr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333C37-9FA4-5616-D116-9C2ECABB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05572"/>
              </p:ext>
            </p:extLst>
          </p:nvPr>
        </p:nvGraphicFramePr>
        <p:xfrm>
          <a:off x="1383413" y="1540102"/>
          <a:ext cx="4305005" cy="4799204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4305005">
                  <a:extLst>
                    <a:ext uri="{9D8B030D-6E8A-4147-A177-3AD203B41FA5}">
                      <a16:colId xmlns:a16="http://schemas.microsoft.com/office/drawing/2014/main" val="2798158374"/>
                    </a:ext>
                  </a:extLst>
                </a:gridCol>
              </a:tblGrid>
              <a:tr h="573983">
                <a:tc>
                  <a:txBody>
                    <a:bodyPr/>
                    <a:lstStyle/>
                    <a:p>
                      <a:pPr algn="ctr"/>
                      <a:r>
                        <a:rPr lang="fr-US" dirty="0"/>
                        <a:t> </a:t>
                      </a:r>
                      <a:r>
                        <a:rPr lang="fr-FR" dirty="0"/>
                        <a:t>F</a:t>
                      </a:r>
                      <a:r>
                        <a:rPr lang="fr-US" dirty="0"/>
                        <a:t>ruits</a:t>
                      </a:r>
                    </a:p>
                    <a:p>
                      <a:pPr algn="ctr"/>
                      <a:r>
                        <a:rPr lang="fr-US" dirty="0"/>
                        <a:t>(all fruits and 100% fruit juice)</a:t>
                      </a:r>
                    </a:p>
                  </a:txBody>
                  <a:tcPr>
                    <a:solidFill>
                      <a:srgbClr val="D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55897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i="1" dirty="0"/>
                        <a:t>Can </a:t>
                      </a:r>
                      <a:r>
                        <a:rPr lang="fr-FR" i="1" dirty="0" err="1"/>
                        <a:t>be</a:t>
                      </a:r>
                      <a:r>
                        <a:rPr lang="fr-FR" i="1" dirty="0"/>
                        <a:t> </a:t>
                      </a:r>
                      <a:r>
                        <a:rPr lang="fr-FR" i="1" dirty="0" err="1"/>
                        <a:t>eaten</a:t>
                      </a:r>
                      <a:r>
                        <a:rPr lang="fr-FR" i="1" dirty="0"/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hole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ut 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</a:t>
                      </a:r>
                      <a:r>
                        <a:rPr lang="fr-US" dirty="0"/>
                        <a:t>uréed (mashed)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ooked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US" dirty="0"/>
                    </a:p>
                  </a:txBody>
                  <a:tcPr>
                    <a:solidFill>
                      <a:srgbClr val="F0B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6220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rozen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resh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anned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</a:t>
                      </a:r>
                      <a:r>
                        <a:rPr lang="fr-US" dirty="0"/>
                        <a:t>ried/dehydrated</a:t>
                      </a:r>
                    </a:p>
                  </a:txBody>
                  <a:tcPr>
                    <a:solidFill>
                      <a:srgbClr val="F0BD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54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5134-962E-19B5-CA17-42DCFEF9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pic>
        <p:nvPicPr>
          <p:cNvPr id="5" name="Espace réservé du contenu 4" descr="Une image contenant texte, capture d’écran, cercle, logo&#10;&#10;Description générée automatiquement">
            <a:extLst>
              <a:ext uri="{FF2B5EF4-FFF2-40B4-BE49-F238E27FC236}">
                <a16:creationId xmlns:a16="http://schemas.microsoft.com/office/drawing/2014/main" id="{ABE0E8E8-FCE9-3B16-8BF0-C5DCD765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716" y="1864888"/>
            <a:ext cx="5557284" cy="3936410"/>
          </a:xfr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333C37-9FA4-5616-D116-9C2ECABB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1903"/>
              </p:ext>
            </p:extLst>
          </p:nvPr>
        </p:nvGraphicFramePr>
        <p:xfrm>
          <a:off x="1383413" y="1540102"/>
          <a:ext cx="4305005" cy="4799204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4305005">
                  <a:extLst>
                    <a:ext uri="{9D8B030D-6E8A-4147-A177-3AD203B41FA5}">
                      <a16:colId xmlns:a16="http://schemas.microsoft.com/office/drawing/2014/main" val="2798158374"/>
                    </a:ext>
                  </a:extLst>
                </a:gridCol>
              </a:tblGrid>
              <a:tr h="573983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Vegetables</a:t>
                      </a:r>
                    </a:p>
                    <a:p>
                      <a:pPr algn="ctr"/>
                      <a:r>
                        <a:rPr lang="nl-BE" dirty="0"/>
                        <a:t>(any vegetable or 100% juice)</a:t>
                      </a:r>
                      <a:endParaRPr lang="fr-US" dirty="0"/>
                    </a:p>
                  </a:txBody>
                  <a:tcPr>
                    <a:solidFill>
                      <a:srgbClr val="74B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55897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i="1" dirty="0"/>
                        <a:t>Can </a:t>
                      </a:r>
                      <a:r>
                        <a:rPr lang="fr-FR" i="1" dirty="0" err="1"/>
                        <a:t>be</a:t>
                      </a:r>
                      <a:r>
                        <a:rPr lang="fr-FR" i="1" dirty="0"/>
                        <a:t> </a:t>
                      </a:r>
                      <a:r>
                        <a:rPr lang="fr-FR" i="1" dirty="0" err="1"/>
                        <a:t>eaten</a:t>
                      </a:r>
                      <a:r>
                        <a:rPr lang="fr-FR" i="1" dirty="0"/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hole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ut 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</a:t>
                      </a:r>
                      <a:r>
                        <a:rPr lang="fr-US" dirty="0"/>
                        <a:t>uréed (mashed)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ooked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</a:t>
                      </a:r>
                      <a:r>
                        <a:rPr lang="fr-US" dirty="0"/>
                        <a:t>aw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6220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rozen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resh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anned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</a:t>
                      </a:r>
                      <a:r>
                        <a:rPr lang="fr-US" dirty="0"/>
                        <a:t>ried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35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5134-962E-19B5-CA17-42DCFEF9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pic>
        <p:nvPicPr>
          <p:cNvPr id="5" name="Espace réservé du contenu 4" descr="Une image contenant texte, capture d’écran, cercle, logo&#10;&#10;Description générée automatiquement">
            <a:extLst>
              <a:ext uri="{FF2B5EF4-FFF2-40B4-BE49-F238E27FC236}">
                <a16:creationId xmlns:a16="http://schemas.microsoft.com/office/drawing/2014/main" id="{ABE0E8E8-FCE9-3B16-8BF0-C5DCD765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92" y="1690688"/>
            <a:ext cx="5557284" cy="3936410"/>
          </a:xfr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333C37-9FA4-5616-D116-9C2ECABB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42597"/>
              </p:ext>
            </p:extLst>
          </p:nvPr>
        </p:nvGraphicFramePr>
        <p:xfrm>
          <a:off x="7220687" y="1004690"/>
          <a:ext cx="4305005" cy="5488185"/>
        </p:xfrm>
        <a:graphic>
          <a:graphicData uri="http://schemas.openxmlformats.org/drawingml/2006/table">
            <a:tbl>
              <a:tblPr firstRow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4305005">
                  <a:extLst>
                    <a:ext uri="{9D8B030D-6E8A-4147-A177-3AD203B41FA5}">
                      <a16:colId xmlns:a16="http://schemas.microsoft.com/office/drawing/2014/main" val="2798158374"/>
                    </a:ext>
                  </a:extLst>
                </a:gridCol>
              </a:tblGrid>
              <a:tr h="573983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Grains </a:t>
                      </a:r>
                      <a:endParaRPr lang="fr-US" dirty="0"/>
                    </a:p>
                  </a:txBody>
                  <a:tcPr>
                    <a:solidFill>
                      <a:srgbClr val="D36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55897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oods made from: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heat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</a:t>
                      </a:r>
                      <a:r>
                        <a:rPr lang="fr-US" dirty="0"/>
                        <a:t>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O</a:t>
                      </a:r>
                      <a:r>
                        <a:rPr lang="fr-US" dirty="0"/>
                        <a:t>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ornmeal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</a:t>
                      </a:r>
                      <a:r>
                        <a:rPr lang="fr-US" dirty="0"/>
                        <a:t>arley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</a:t>
                      </a:r>
                      <a:r>
                        <a:rPr lang="fr-US" dirty="0"/>
                        <a:t>nother cereal grain</a:t>
                      </a:r>
                    </a:p>
                  </a:txBody>
                  <a:tcPr>
                    <a:solidFill>
                      <a:srgbClr val="EBD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6220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dirty="0" err="1"/>
                        <a:t>Examples</a:t>
                      </a:r>
                      <a:r>
                        <a:rPr lang="fr-FR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Bread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Pasta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Breakfast </a:t>
                      </a:r>
                      <a:r>
                        <a:rPr lang="fr-FR" dirty="0" err="1"/>
                        <a:t>cereals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Grits</a:t>
                      </a:r>
                      <a:r>
                        <a:rPr lang="fr-FR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Tortillas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Popcorn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Oatmeal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>
                    <a:solidFill>
                      <a:srgbClr val="EBD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41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D0465-B590-37BB-CC53-99249251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</a:t>
            </a:r>
            <a:r>
              <a:rPr lang="fr-US" dirty="0"/>
              <a:t>bjectives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2D3DE-65F1-CF2E-BA6A-3459A193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</a:t>
            </a:r>
            <a:r>
              <a:rPr lang="fr-US" dirty="0"/>
              <a:t>y the end of this lesson, all the athletes will be able to:</a:t>
            </a:r>
          </a:p>
          <a:p>
            <a:r>
              <a:rPr lang="fr-FR" dirty="0"/>
              <a:t>D</a:t>
            </a:r>
            <a:r>
              <a:rPr lang="fr-US" dirty="0"/>
              <a:t>iscuss how to make balanced adjustments </a:t>
            </a:r>
          </a:p>
          <a:p>
            <a:r>
              <a:rPr lang="fr-FR" dirty="0" err="1"/>
              <a:t>Create</a:t>
            </a:r>
            <a:r>
              <a:rPr lang="fr-FR" dirty="0"/>
              <a:t> one </a:t>
            </a:r>
            <a:r>
              <a:rPr lang="fr-FR" dirty="0" err="1"/>
              <a:t>pre</a:t>
            </a:r>
            <a:r>
              <a:rPr lang="fr-FR" dirty="0"/>
              <a:t>-practice breakfast</a:t>
            </a:r>
            <a:endParaRPr lang="fr-US" dirty="0"/>
          </a:p>
          <a:p>
            <a:r>
              <a:rPr lang="fr-FR" dirty="0"/>
              <a:t>N</a:t>
            </a:r>
            <a:r>
              <a:rPr lang="fr-US" dirty="0"/>
              <a:t>ame the 3 different macronutrients</a:t>
            </a:r>
          </a:p>
          <a:p>
            <a:r>
              <a:rPr lang="fr-FR" dirty="0"/>
              <a:t>I</a:t>
            </a:r>
            <a:r>
              <a:rPr lang="fr-US" dirty="0"/>
              <a:t>dentify the different food groups represented on my plate</a:t>
            </a:r>
          </a:p>
        </p:txBody>
      </p:sp>
    </p:spTree>
    <p:extLst>
      <p:ext uri="{BB962C8B-B14F-4D97-AF65-F5344CB8AC3E}">
        <p14:creationId xmlns:p14="http://schemas.microsoft.com/office/powerpoint/2010/main" val="418049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5134-962E-19B5-CA17-42DCFEF9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pic>
        <p:nvPicPr>
          <p:cNvPr id="5" name="Espace réservé du contenu 4" descr="Une image contenant texte, capture d’écran, cercle, logo&#10;&#10;Description générée automatiquement">
            <a:extLst>
              <a:ext uri="{FF2B5EF4-FFF2-40B4-BE49-F238E27FC236}">
                <a16:creationId xmlns:a16="http://schemas.microsoft.com/office/drawing/2014/main" id="{ABE0E8E8-FCE9-3B16-8BF0-C5DCD765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0092" y="1690688"/>
            <a:ext cx="5557284" cy="3936410"/>
          </a:xfr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333C37-9FA4-5616-D116-9C2ECABB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61076"/>
              </p:ext>
            </p:extLst>
          </p:nvPr>
        </p:nvGraphicFramePr>
        <p:xfrm>
          <a:off x="7220687" y="1004690"/>
          <a:ext cx="4305005" cy="4733107"/>
        </p:xfrm>
        <a:graphic>
          <a:graphicData uri="http://schemas.openxmlformats.org/drawingml/2006/table">
            <a:tbl>
              <a:tblPr firstRow="1" bandRow="1">
                <a:solidFill>
                  <a:srgbClr val="A07CFF">
                    <a:alpha val="31765"/>
                  </a:srgbClr>
                </a:solidFill>
                <a:tableStyleId>{5C22544A-7EE6-4342-B048-85BDC9FD1C3A}</a:tableStyleId>
              </a:tblPr>
              <a:tblGrid>
                <a:gridCol w="4305005">
                  <a:extLst>
                    <a:ext uri="{9D8B030D-6E8A-4147-A177-3AD203B41FA5}">
                      <a16:colId xmlns:a16="http://schemas.microsoft.com/office/drawing/2014/main" val="2798158374"/>
                    </a:ext>
                  </a:extLst>
                </a:gridCol>
              </a:tblGrid>
              <a:tr h="573983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Protein</a:t>
                      </a:r>
                      <a:endParaRPr lang="fr-US" dirty="0"/>
                    </a:p>
                  </a:txBody>
                  <a:tcPr>
                    <a:solidFill>
                      <a:srgbClr val="5E4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55897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</a:t>
                      </a:r>
                      <a:r>
                        <a:rPr lang="fr-US" dirty="0"/>
                        <a:t>eafood (higher in healthy fatty acids)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</a:t>
                      </a:r>
                      <a:r>
                        <a:rPr lang="fr-US" dirty="0"/>
                        <a:t>eat (lean or low fat)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P</a:t>
                      </a:r>
                      <a:r>
                        <a:rPr lang="fr-US" dirty="0"/>
                        <a:t>oultry (lean or low fat)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</a:t>
                      </a:r>
                      <a:r>
                        <a:rPr lang="fr-US" dirty="0"/>
                        <a:t>ggs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46220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Beans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Peas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Lentils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Nuts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Seeds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Soy </a:t>
                      </a:r>
                      <a:r>
                        <a:rPr lang="fr-FR" dirty="0" err="1"/>
                        <a:t>products</a:t>
                      </a:r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584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5134-962E-19B5-CA17-42DCFEF9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est day nutrition</a:t>
            </a:r>
          </a:p>
        </p:txBody>
      </p:sp>
      <p:pic>
        <p:nvPicPr>
          <p:cNvPr id="5" name="Espace réservé du contenu 4" descr="Une image contenant texte, capture d’écran, cercle, logo&#10;&#10;Description générée automatiquement">
            <a:extLst>
              <a:ext uri="{FF2B5EF4-FFF2-40B4-BE49-F238E27FC236}">
                <a16:creationId xmlns:a16="http://schemas.microsoft.com/office/drawing/2014/main" id="{ABE0E8E8-FCE9-3B16-8BF0-C5DCD765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0092" y="1690688"/>
            <a:ext cx="5557284" cy="3936410"/>
          </a:xfr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333C37-9FA4-5616-D116-9C2ECABB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42738"/>
              </p:ext>
            </p:extLst>
          </p:nvPr>
        </p:nvGraphicFramePr>
        <p:xfrm>
          <a:off x="7220687" y="1004690"/>
          <a:ext cx="4305005" cy="4733107"/>
        </p:xfrm>
        <a:graphic>
          <a:graphicData uri="http://schemas.openxmlformats.org/drawingml/2006/table">
            <a:tbl>
              <a:tblPr firstRow="1" bandRow="1">
                <a:solidFill>
                  <a:srgbClr val="A07CFF">
                    <a:alpha val="31765"/>
                  </a:srgbClr>
                </a:solidFill>
                <a:tableStyleId>{5C22544A-7EE6-4342-B048-85BDC9FD1C3A}</a:tableStyleId>
              </a:tblPr>
              <a:tblGrid>
                <a:gridCol w="4305005">
                  <a:extLst>
                    <a:ext uri="{9D8B030D-6E8A-4147-A177-3AD203B41FA5}">
                      <a16:colId xmlns:a16="http://schemas.microsoft.com/office/drawing/2014/main" val="2798158374"/>
                    </a:ext>
                  </a:extLst>
                </a:gridCol>
              </a:tblGrid>
              <a:tr h="573983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Dairy </a:t>
                      </a:r>
                      <a:endParaRPr lang="fr-US" dirty="0"/>
                    </a:p>
                  </a:txBody>
                  <a:tcPr>
                    <a:solidFill>
                      <a:srgbClr val="3C7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655897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</a:t>
                      </a:r>
                      <a:r>
                        <a:rPr lang="fr-US" dirty="0"/>
                        <a:t>ilk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Y</a:t>
                      </a:r>
                      <a:r>
                        <a:rPr lang="fr-US" dirty="0"/>
                        <a:t>ogurt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heese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L</a:t>
                      </a:r>
                      <a:r>
                        <a:rPr lang="fr-US" dirty="0"/>
                        <a:t>actose-free milk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ortified soy milk and yogurt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6220"/>
                  </a:ext>
                </a:extLst>
              </a:tr>
              <a:tr h="207956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dirty="0"/>
                        <a:t>DOES NOT INCLUDE: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Cream </a:t>
                      </a:r>
                      <a:r>
                        <a:rPr lang="fr-FR" dirty="0" err="1"/>
                        <a:t>cheese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Sour </a:t>
                      </a:r>
                      <a:r>
                        <a:rPr lang="fr-FR" dirty="0" err="1"/>
                        <a:t>cream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Cream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Butter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7627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8BE41-12F1-1FE2-4490-218854FE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</a:t>
            </a:r>
            <a:r>
              <a:rPr lang="fr-FR" dirty="0" err="1"/>
              <a:t>assessment</a:t>
            </a:r>
            <a:endParaRPr lang="fr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C45D6-AA05-4843-24F5-086CD344F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FR" dirty="0">
                <a:hlinkClick r:id="rId2"/>
              </a:rPr>
              <a:t>https://create.kahoot.it/share/nutrition-education-presentation/772d280e-326c-4830-b50f-2e14afd1db8f</a:t>
            </a:r>
            <a:endParaRPr lang="fr-FR" dirty="0"/>
          </a:p>
          <a:p>
            <a:pPr marL="0" indent="0" algn="ctr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66783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067914-18DD-61BC-1BA7-17B61D7C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Handout </a:t>
            </a:r>
          </a:p>
        </p:txBody>
      </p:sp>
      <p:pic>
        <p:nvPicPr>
          <p:cNvPr id="5" name="Espace réservé du contenu 4" descr="Une image contenant texte, blanc, Graphique, conception&#10;&#10;Description générée automatiquement">
            <a:extLst>
              <a:ext uri="{FF2B5EF4-FFF2-40B4-BE49-F238E27FC236}">
                <a16:creationId xmlns:a16="http://schemas.microsoft.com/office/drawing/2014/main" id="{80CA24C0-8580-C3D1-EE1E-EF9B49CE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3701" y="643466"/>
            <a:ext cx="428792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D0030-62E3-539F-1BF7-C3E6FB09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US" dirty="0"/>
              <a:t>eferences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DA941D-41C6-910B-03E7-A002AC08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https://recreation.gsu.edu/2024/07/01/macro-guide/#:~:text=For%20exercise%20lasting%20more%20than,glycogen%20stores%20and%20rebuild%20muscles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https://swell.uccs.edu/theathletesplate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4"/>
              </a:rPr>
              <a:t>https://www.myplate.gov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73200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B1C9D-A64B-6504-4587-3AF17E47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F1023-BC40-6064-BF3C-2B9A526F4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fr-FR" dirty="0" err="1">
                <a:highlight>
                  <a:srgbClr val="FFFF00"/>
                </a:highlight>
              </a:rPr>
              <a:t>T</a:t>
            </a:r>
            <a:r>
              <a:rPr lang="fr-US" dirty="0">
                <a:highlight>
                  <a:srgbClr val="FFFF00"/>
                </a:highlight>
              </a:rPr>
              <a:t>ell me what is your last meal before a practice</a:t>
            </a:r>
          </a:p>
        </p:txBody>
      </p:sp>
    </p:spTree>
    <p:extLst>
      <p:ext uri="{BB962C8B-B14F-4D97-AF65-F5344CB8AC3E}">
        <p14:creationId xmlns:p14="http://schemas.microsoft.com/office/powerpoint/2010/main" val="174523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6373D-33C6-FE7A-FA94-03C1ECCC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3BF3E-8ACD-DA9F-143D-8A98D366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</a:t>
            </a:r>
            <a:r>
              <a:rPr lang="fr-US" dirty="0"/>
              <a:t>alancing macronutrients for sustained energy:</a:t>
            </a:r>
          </a:p>
          <a:p>
            <a:r>
              <a:rPr lang="fr-FR" dirty="0"/>
              <a:t>C</a:t>
            </a:r>
            <a:r>
              <a:rPr lang="fr-US" dirty="0"/>
              <a:t>arbohydrates </a:t>
            </a:r>
          </a:p>
          <a:p>
            <a:r>
              <a:rPr lang="fr-FR" dirty="0"/>
              <a:t>P</a:t>
            </a:r>
            <a:r>
              <a:rPr lang="fr-US" dirty="0"/>
              <a:t>rotein</a:t>
            </a:r>
          </a:p>
          <a:p>
            <a:r>
              <a:rPr lang="fr-FR" dirty="0"/>
              <a:t>F</a:t>
            </a:r>
            <a:r>
              <a:rPr lang="fr-US" dirty="0"/>
              <a:t>ats </a:t>
            </a:r>
          </a:p>
        </p:txBody>
      </p:sp>
    </p:spTree>
    <p:extLst>
      <p:ext uri="{BB962C8B-B14F-4D97-AF65-F5344CB8AC3E}">
        <p14:creationId xmlns:p14="http://schemas.microsoft.com/office/powerpoint/2010/main" val="234563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9C4B1B-4CDD-96EA-A2C0-A988EE08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E19898-F08A-F4C9-D198-822471E9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</a:t>
            </a:r>
            <a:r>
              <a:rPr lang="fr-US" dirty="0"/>
              <a:t>arbohydrates:</a:t>
            </a:r>
          </a:p>
          <a:p>
            <a:r>
              <a:rPr lang="fr-FR" dirty="0"/>
              <a:t>I</a:t>
            </a:r>
            <a:r>
              <a:rPr lang="fr-US" dirty="0"/>
              <a:t>mportant for athletic performance (brain and body’s preferred source of energy)</a:t>
            </a:r>
          </a:p>
          <a:p>
            <a:r>
              <a:rPr lang="fr-FR" dirty="0"/>
              <a:t>B</a:t>
            </a:r>
            <a:r>
              <a:rPr lang="fr-US" dirty="0"/>
              <a:t>ody stores carbs in glycogen which can be found in muscle tissues, during a workout your body energizes itself by breaking down those stored carbs</a:t>
            </a:r>
          </a:p>
        </p:txBody>
      </p:sp>
    </p:spTree>
    <p:extLst>
      <p:ext uri="{BB962C8B-B14F-4D97-AF65-F5344CB8AC3E}">
        <p14:creationId xmlns:p14="http://schemas.microsoft.com/office/powerpoint/2010/main" val="71963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DCBDB-DCBC-3CC3-853D-9BC00282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F4BB0EB-8656-231B-1BAA-48C9AEE79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459779"/>
              </p:ext>
            </p:extLst>
          </p:nvPr>
        </p:nvGraphicFramePr>
        <p:xfrm>
          <a:off x="838200" y="1825626"/>
          <a:ext cx="10368516" cy="423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258">
                  <a:extLst>
                    <a:ext uri="{9D8B030D-6E8A-4147-A177-3AD203B41FA5}">
                      <a16:colId xmlns:a16="http://schemas.microsoft.com/office/drawing/2014/main" val="1605751678"/>
                    </a:ext>
                  </a:extLst>
                </a:gridCol>
                <a:gridCol w="5184258">
                  <a:extLst>
                    <a:ext uri="{9D8B030D-6E8A-4147-A177-3AD203B41FA5}">
                      <a16:colId xmlns:a16="http://schemas.microsoft.com/office/drawing/2014/main" val="3393169691"/>
                    </a:ext>
                  </a:extLst>
                </a:gridCol>
              </a:tblGrid>
              <a:tr h="563571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US" dirty="0"/>
                        <a:t>arbohydrates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17119"/>
                  </a:ext>
                </a:extLst>
              </a:tr>
              <a:tr h="46469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  <a:r>
                        <a:rPr lang="fr-US" dirty="0"/>
                        <a:t>imple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</a:t>
                      </a:r>
                      <a:r>
                        <a:rPr lang="fr-US" dirty="0"/>
                        <a:t>omplex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8898"/>
                  </a:ext>
                </a:extLst>
              </a:tr>
              <a:tr h="320666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dirty="0"/>
                        <a:t>P</a:t>
                      </a:r>
                      <a:r>
                        <a:rPr lang="fr-US" dirty="0"/>
                        <a:t>rocessed food: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ookies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akes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hite bread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</a:t>
                      </a:r>
                      <a:r>
                        <a:rPr lang="fr-US" dirty="0"/>
                        <a:t>retzels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F</a:t>
                      </a:r>
                      <a:r>
                        <a:rPr lang="fr-US" dirty="0"/>
                        <a:t>ruit juices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</a:t>
                      </a:r>
                      <a:r>
                        <a:rPr lang="fr-US" dirty="0"/>
                        <a:t>odas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</a:t>
                      </a:r>
                      <a:r>
                        <a:rPr lang="fr-US" dirty="0"/>
                        <a:t>andy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</a:t>
                      </a:r>
                      <a:r>
                        <a:rPr lang="fr-US" dirty="0"/>
                        <a:t>nergy gel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E</a:t>
                      </a:r>
                      <a:r>
                        <a:rPr lang="fr-US" dirty="0"/>
                        <a:t>nergy drinks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hole grains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hole fruits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W</a:t>
                      </a:r>
                      <a:r>
                        <a:rPr lang="fr-US" dirty="0"/>
                        <a:t>hole vegetables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D</a:t>
                      </a:r>
                      <a:r>
                        <a:rPr lang="fr-US" dirty="0"/>
                        <a:t>ried fruits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3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3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3FC6E-0BBC-DDA9-0AB5-993850C4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89C03-AB2D-667A-E400-4B3CBA4C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</a:t>
            </a:r>
            <a:r>
              <a:rPr lang="fr-US" dirty="0"/>
              <a:t>roteins: </a:t>
            </a:r>
          </a:p>
          <a:p>
            <a:r>
              <a:rPr lang="fr-FR" dirty="0"/>
              <a:t>H</a:t>
            </a:r>
            <a:r>
              <a:rPr lang="fr-US" dirty="0"/>
              <a:t>elp your body builds muscles</a:t>
            </a:r>
          </a:p>
          <a:p>
            <a:r>
              <a:rPr lang="fr-FR" dirty="0"/>
              <a:t>K</a:t>
            </a:r>
            <a:r>
              <a:rPr lang="fr-US" dirty="0"/>
              <a:t>eep you full</a:t>
            </a:r>
          </a:p>
          <a:p>
            <a:r>
              <a:rPr lang="fr-FR" dirty="0"/>
              <a:t>I</a:t>
            </a:r>
            <a:r>
              <a:rPr lang="fr-US" dirty="0"/>
              <a:t>mprove brain function</a:t>
            </a:r>
          </a:p>
        </p:txBody>
      </p:sp>
    </p:spTree>
    <p:extLst>
      <p:ext uri="{BB962C8B-B14F-4D97-AF65-F5344CB8AC3E}">
        <p14:creationId xmlns:p14="http://schemas.microsoft.com/office/powerpoint/2010/main" val="121046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DCBDB-DCBC-3CC3-853D-9BC00282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F4BB0EB-8656-231B-1BAA-48C9AEE79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83314"/>
              </p:ext>
            </p:extLst>
          </p:nvPr>
        </p:nvGraphicFramePr>
        <p:xfrm>
          <a:off x="838200" y="1825626"/>
          <a:ext cx="10368516" cy="423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258">
                  <a:extLst>
                    <a:ext uri="{9D8B030D-6E8A-4147-A177-3AD203B41FA5}">
                      <a16:colId xmlns:a16="http://schemas.microsoft.com/office/drawing/2014/main" val="1605751678"/>
                    </a:ext>
                  </a:extLst>
                </a:gridCol>
                <a:gridCol w="5184258">
                  <a:extLst>
                    <a:ext uri="{9D8B030D-6E8A-4147-A177-3AD203B41FA5}">
                      <a16:colId xmlns:a16="http://schemas.microsoft.com/office/drawing/2014/main" val="3393169691"/>
                    </a:ext>
                  </a:extLst>
                </a:gridCol>
              </a:tblGrid>
              <a:tr h="563571"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/>
                        <a:t>Proteins</a:t>
                      </a:r>
                      <a:endParaRPr lang="fr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17119"/>
                  </a:ext>
                </a:extLst>
              </a:tr>
              <a:tr h="464693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Animal-based</a:t>
                      </a:r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US" dirty="0"/>
                        <a:t>Plant-based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8898"/>
                  </a:ext>
                </a:extLst>
              </a:tr>
              <a:tr h="320666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dirty="0"/>
                        <a:t>All animal </a:t>
                      </a:r>
                      <a:r>
                        <a:rPr lang="fr-FR" dirty="0" err="1"/>
                        <a:t>products</a:t>
                      </a:r>
                      <a:r>
                        <a:rPr lang="fr-FR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Meat</a:t>
                      </a:r>
                      <a:r>
                        <a:rPr lang="fr-FR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Dairy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Eggs</a:t>
                      </a:r>
                      <a:r>
                        <a:rPr lang="fr-FR" dirty="0"/>
                        <a:t> </a:t>
                      </a:r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Nuts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Seeds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Beans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Lentils</a:t>
                      </a:r>
                      <a:r>
                        <a:rPr lang="fr-FR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Oats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Milk alternatives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/>
                        <a:t>Meat</a:t>
                      </a:r>
                      <a:r>
                        <a:rPr lang="fr-FR" dirty="0"/>
                        <a:t> alternatives</a:t>
                      </a:r>
                      <a:endParaRPr lang="fr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3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97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60413-E469-B905-B46F-9B941B1C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US" dirty="0"/>
              <a:t>raining day nutrition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C1568F-0C68-04BF-B970-D23EE197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F</a:t>
            </a:r>
            <a:r>
              <a:rPr lang="fr-US" dirty="0"/>
              <a:t>ats:</a:t>
            </a:r>
          </a:p>
          <a:p>
            <a:r>
              <a:rPr lang="fr-FR" dirty="0"/>
              <a:t>I</a:t>
            </a:r>
            <a:r>
              <a:rPr lang="fr-US" dirty="0"/>
              <a:t>mportant for hormone regulation</a:t>
            </a:r>
          </a:p>
          <a:p>
            <a:r>
              <a:rPr lang="fr-FR" dirty="0"/>
              <a:t>H</a:t>
            </a:r>
            <a:r>
              <a:rPr lang="fr-US" dirty="0"/>
              <a:t>elp your body absorb vitamins (A, D, E and K)</a:t>
            </a:r>
          </a:p>
        </p:txBody>
      </p:sp>
    </p:spTree>
    <p:extLst>
      <p:ext uri="{BB962C8B-B14F-4D97-AF65-F5344CB8AC3E}">
        <p14:creationId xmlns:p14="http://schemas.microsoft.com/office/powerpoint/2010/main" val="3469230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708</Words>
  <Application>Microsoft Office PowerPoint</Application>
  <PresentationFormat>Widescreen</PresentationFormat>
  <Paragraphs>174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Nutriton education: Training day and rest day nutrition</vt:lpstr>
      <vt:lpstr>Objectives 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Training day nutrition</vt:lpstr>
      <vt:lpstr>Rest day nutrition</vt:lpstr>
      <vt:lpstr>Rest day nutrition</vt:lpstr>
      <vt:lpstr>Rest day nutrition</vt:lpstr>
      <vt:lpstr>Rest day nutrition</vt:lpstr>
      <vt:lpstr>Rest day nutrition</vt:lpstr>
      <vt:lpstr>Rest day nutrition</vt:lpstr>
      <vt:lpstr>Rest day nutrition</vt:lpstr>
      <vt:lpstr>Post assessment</vt:lpstr>
      <vt:lpstr>Handout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Nutriton education: training day nutrition</dc:title>
  <dc:creator>Bastin, Celia</dc:creator>
  <cp:lastModifiedBy>Bastin, Celia</cp:lastModifiedBy>
  <cp:revision>1</cp:revision>
  <dcterms:created xsi:type="dcterms:W3CDTF">2024-11-14T17:05:05Z</dcterms:created>
  <dcterms:modified xsi:type="dcterms:W3CDTF">2024-11-22T02:25:22Z</dcterms:modified>
</cp:coreProperties>
</file>